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3" r:id="rId3"/>
    <p:sldId id="257" r:id="rId4"/>
    <p:sldId id="272"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lineChart>
        <c:grouping val="standard"/>
        <c:ser>
          <c:idx val="1"/>
          <c:order val="0"/>
          <c:cat>
            <c:numRef>
              <c:f>Sheet1!$A$1:$A$5</c:f>
              <c:numCache>
                <c:formatCode>General</c:formatCode>
                <c:ptCount val="5"/>
                <c:pt idx="0">
                  <c:v>20</c:v>
                </c:pt>
                <c:pt idx="1">
                  <c:v>25</c:v>
                </c:pt>
                <c:pt idx="2">
                  <c:v>30</c:v>
                </c:pt>
                <c:pt idx="3">
                  <c:v>35</c:v>
                </c:pt>
                <c:pt idx="4">
                  <c:v>40</c:v>
                </c:pt>
              </c:numCache>
            </c:numRef>
          </c:cat>
          <c:val>
            <c:numRef>
              <c:f>Sheet1!$B$1:$B$5</c:f>
              <c:numCache>
                <c:formatCode>General</c:formatCode>
                <c:ptCount val="5"/>
                <c:pt idx="0">
                  <c:v>4</c:v>
                </c:pt>
                <c:pt idx="1">
                  <c:v>7</c:v>
                </c:pt>
                <c:pt idx="2">
                  <c:v>10</c:v>
                </c:pt>
                <c:pt idx="3">
                  <c:v>13</c:v>
                </c:pt>
                <c:pt idx="4">
                  <c:v>0</c:v>
                </c:pt>
              </c:numCache>
            </c:numRef>
          </c:val>
        </c:ser>
        <c:marker val="1"/>
        <c:axId val="54282112"/>
        <c:axId val="54283648"/>
      </c:lineChart>
      <c:catAx>
        <c:axId val="54282112"/>
        <c:scaling>
          <c:orientation val="minMax"/>
        </c:scaling>
        <c:axPos val="b"/>
        <c:numFmt formatCode="General" sourceLinked="1"/>
        <c:tickLblPos val="nextTo"/>
        <c:txPr>
          <a:bodyPr/>
          <a:lstStyle/>
          <a:p>
            <a:pPr>
              <a:defRPr lang="en-CA"/>
            </a:pPr>
            <a:endParaRPr lang="en-US"/>
          </a:p>
        </c:txPr>
        <c:crossAx val="54283648"/>
        <c:crosses val="autoZero"/>
        <c:auto val="1"/>
        <c:lblAlgn val="ctr"/>
        <c:lblOffset val="100"/>
      </c:catAx>
      <c:valAx>
        <c:axId val="54283648"/>
        <c:scaling>
          <c:orientation val="minMax"/>
        </c:scaling>
        <c:axPos val="l"/>
        <c:majorGridlines/>
        <c:numFmt formatCode="General" sourceLinked="1"/>
        <c:tickLblPos val="nextTo"/>
        <c:txPr>
          <a:bodyPr/>
          <a:lstStyle/>
          <a:p>
            <a:pPr>
              <a:defRPr lang="en-CA"/>
            </a:pPr>
            <a:endParaRPr lang="en-US"/>
          </a:p>
        </c:txPr>
        <c:crossAx val="54282112"/>
        <c:crosses val="autoZero"/>
        <c:crossBetween val="between"/>
      </c:valAx>
    </c:plotArea>
    <c:plotVisOnly val="1"/>
    <c:dispBlanksAs val="gap"/>
  </c:chart>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 Diagonal Corner Rectangle 3"/>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Title 7"/>
          <p:cNvSpPr>
            <a:spLocks noGrp="1"/>
          </p:cNvSpPr>
          <p:nvPr>
            <p:ph type="ctrTitle"/>
          </p:nvPr>
        </p:nvSpPr>
        <p:spPr>
          <a:xfrm>
            <a:off x="464234" y="381001"/>
            <a:ext cx="8229600" cy="2209800"/>
          </a:xfrm>
        </p:spPr>
        <p:txBody>
          <a:bodyPr lIns="45720" rIns="228600"/>
          <a:lstStyle>
            <a:lvl1pPr marL="0" algn="r">
              <a:defRPr sz="4800"/>
            </a:lvl1pPr>
            <a:extLst/>
          </a:lstStyle>
          <a:p>
            <a:r>
              <a:rPr lang="en-US" smtClean="0"/>
              <a:t>Click to edit Master title style</a:t>
            </a:r>
            <a:endParaRPr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5" name="Date Placeholder 9"/>
          <p:cNvSpPr>
            <a:spLocks noGrp="1"/>
          </p:cNvSpPr>
          <p:nvPr>
            <p:ph type="dt" sz="half" idx="10"/>
          </p:nvPr>
        </p:nvSpPr>
        <p:spPr>
          <a:xfrm>
            <a:off x="5562600" y="6508750"/>
            <a:ext cx="3001963" cy="274638"/>
          </a:xfrm>
        </p:spPr>
        <p:txBody>
          <a:bodyPr vert="horz" rtlCol="0"/>
          <a:lstStyle>
            <a:lvl1pPr>
              <a:defRPr/>
            </a:lvl1pPr>
            <a:extLst/>
          </a:lstStyle>
          <a:p>
            <a:pPr>
              <a:defRPr/>
            </a:pPr>
            <a:fld id="{0AE7562B-8970-46DF-822B-1FB36852C523}" type="datetimeFigureOut">
              <a:rPr lang="en-US"/>
              <a:pPr>
                <a:defRPr/>
              </a:pPr>
              <a:t>9/3/2014</a:t>
            </a:fld>
            <a:endParaRPr lang="en-US"/>
          </a:p>
        </p:txBody>
      </p:sp>
      <p:sp>
        <p:nvSpPr>
          <p:cNvPr id="6" name="Slide Number Placeholder 10"/>
          <p:cNvSpPr>
            <a:spLocks noGrp="1"/>
          </p:cNvSpPr>
          <p:nvPr>
            <p:ph type="sldNum" sz="quarter" idx="11"/>
          </p:nvPr>
        </p:nvSpPr>
        <p:spPr>
          <a:xfrm>
            <a:off x="8639175" y="6508750"/>
            <a:ext cx="463550" cy="274638"/>
          </a:xfrm>
        </p:spPr>
        <p:txBody>
          <a:bodyPr vert="horz" rtlCol="0"/>
          <a:lstStyle>
            <a:lvl1pPr>
              <a:defRPr>
                <a:solidFill>
                  <a:schemeClr val="tx2">
                    <a:shade val="90000"/>
                  </a:schemeClr>
                </a:solidFill>
              </a:defRPr>
            </a:lvl1pPr>
            <a:extLst/>
          </a:lstStyle>
          <a:p>
            <a:pPr>
              <a:defRPr/>
            </a:pPr>
            <a:fld id="{05B62595-BDCD-4071-A43C-CB9FDEE4EAFB}" type="slidenum">
              <a:rPr lang="en-US"/>
              <a:pPr>
                <a:defRPr/>
              </a:pPr>
              <a:t>‹#›</a:t>
            </a:fld>
            <a:endParaRPr lang="en-US"/>
          </a:p>
        </p:txBody>
      </p:sp>
      <p:sp>
        <p:nvSpPr>
          <p:cNvPr id="7" name="Footer Placeholder 11"/>
          <p:cNvSpPr>
            <a:spLocks noGrp="1"/>
          </p:cNvSpPr>
          <p:nvPr>
            <p:ph type="ftr" sz="quarter" idx="12"/>
          </p:nvPr>
        </p:nvSpPr>
        <p:spPr>
          <a:xfrm>
            <a:off x="1600200" y="6508750"/>
            <a:ext cx="3906838" cy="274638"/>
          </a:xfrm>
        </p:spPr>
        <p:txBody>
          <a:bodyPr vert="horz" rtlCol="0"/>
          <a:lstStyle>
            <a:lvl1pPr>
              <a:defRPr/>
            </a:lvl1pPr>
            <a:extLst/>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a:p>
        </p:txBody>
      </p:sp>
      <p:sp>
        <p:nvSpPr>
          <p:cNvPr id="5" name="Date Placeholder 13"/>
          <p:cNvSpPr>
            <a:spLocks noGrp="1"/>
          </p:cNvSpPr>
          <p:nvPr>
            <p:ph type="dt" sz="half" idx="11"/>
          </p:nvPr>
        </p:nvSpPr>
        <p:spPr/>
        <p:txBody>
          <a:bodyPr/>
          <a:lstStyle>
            <a:lvl1pPr>
              <a:defRPr/>
            </a:lvl1pPr>
          </a:lstStyle>
          <a:p>
            <a:pPr>
              <a:defRPr/>
            </a:pPr>
            <a:fld id="{F621938E-5885-4853-AE57-8203871E241A}" type="datetimeFigureOut">
              <a:rPr lang="en-US"/>
              <a:pPr>
                <a:defRPr/>
              </a:pPr>
              <a:t>9/3/2014</a:t>
            </a:fld>
            <a:endParaRPr lang="en-US"/>
          </a:p>
        </p:txBody>
      </p:sp>
      <p:sp>
        <p:nvSpPr>
          <p:cNvPr id="6" name="Slide Number Placeholder 22"/>
          <p:cNvSpPr>
            <a:spLocks noGrp="1"/>
          </p:cNvSpPr>
          <p:nvPr>
            <p:ph type="sldNum" sz="quarter" idx="12"/>
          </p:nvPr>
        </p:nvSpPr>
        <p:spPr/>
        <p:txBody>
          <a:bodyPr/>
          <a:lstStyle>
            <a:lvl1pPr>
              <a:defRPr/>
            </a:lvl1pPr>
          </a:lstStyle>
          <a:p>
            <a:pPr>
              <a:defRPr/>
            </a:pPr>
            <a:fld id="{B6D0F0C0-4454-40E7-8371-05C7CFF8F53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a:p>
        </p:txBody>
      </p:sp>
      <p:sp>
        <p:nvSpPr>
          <p:cNvPr id="5" name="Date Placeholder 13"/>
          <p:cNvSpPr>
            <a:spLocks noGrp="1"/>
          </p:cNvSpPr>
          <p:nvPr>
            <p:ph type="dt" sz="half" idx="11"/>
          </p:nvPr>
        </p:nvSpPr>
        <p:spPr/>
        <p:txBody>
          <a:bodyPr/>
          <a:lstStyle>
            <a:lvl1pPr>
              <a:defRPr/>
            </a:lvl1pPr>
          </a:lstStyle>
          <a:p>
            <a:pPr>
              <a:defRPr/>
            </a:pPr>
            <a:fld id="{C96C5AB2-25E2-4B3E-9693-FC5D7763F87D}" type="datetimeFigureOut">
              <a:rPr lang="en-US"/>
              <a:pPr>
                <a:defRPr/>
              </a:pPr>
              <a:t>9/3/2014</a:t>
            </a:fld>
            <a:endParaRPr lang="en-US"/>
          </a:p>
        </p:txBody>
      </p:sp>
      <p:sp>
        <p:nvSpPr>
          <p:cNvPr id="6" name="Slide Number Placeholder 22"/>
          <p:cNvSpPr>
            <a:spLocks noGrp="1"/>
          </p:cNvSpPr>
          <p:nvPr>
            <p:ph type="sldNum" sz="quarter" idx="12"/>
          </p:nvPr>
        </p:nvSpPr>
        <p:spPr/>
        <p:txBody>
          <a:bodyPr/>
          <a:lstStyle>
            <a:lvl1pPr>
              <a:defRPr/>
            </a:lvl1pPr>
          </a:lstStyle>
          <a:p>
            <a:pPr>
              <a:defRPr/>
            </a:pPr>
            <a:fld id="{E22A1F5B-0B20-4FB5-B8BE-58FEF12C9B8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extLst/>
          </a:lstStyle>
          <a:p>
            <a:pPr>
              <a:defRPr/>
            </a:pPr>
            <a:fld id="{D7CFCB89-30AF-4E75-AD0E-940B134D04AD}" type="datetimeFigureOut">
              <a:rPr lang="en-US"/>
              <a:pPr>
                <a:defRPr/>
              </a:pPr>
              <a:t>9/3/2014</a:t>
            </a:fld>
            <a:endParaRPr lang="en-US"/>
          </a:p>
        </p:txBody>
      </p:sp>
      <p:sp>
        <p:nvSpPr>
          <p:cNvPr id="6" name="Footer Placeholder 4"/>
          <p:cNvSpPr>
            <a:spLocks noGrp="1"/>
          </p:cNvSpPr>
          <p:nvPr>
            <p:ph type="ftr" sz="quarter" idx="11"/>
          </p:nvPr>
        </p:nvSpPr>
        <p:spPr/>
        <p:txBody>
          <a:bodyPr/>
          <a:lstStyle>
            <a:lvl1pPr>
              <a:defRPr/>
            </a:lvl1pPr>
            <a:extLst/>
          </a:lstStyle>
          <a:p>
            <a:pPr>
              <a:defRPr/>
            </a:pPr>
            <a:endParaRPr lang="en-US"/>
          </a:p>
        </p:txBody>
      </p:sp>
      <p:sp>
        <p:nvSpPr>
          <p:cNvPr id="7" name="Slide Number Placeholder 5"/>
          <p:cNvSpPr>
            <a:spLocks noGrp="1"/>
          </p:cNvSpPr>
          <p:nvPr>
            <p:ph type="sldNum" sz="quarter" idx="12"/>
          </p:nvPr>
        </p:nvSpPr>
        <p:spPr/>
        <p:txBody>
          <a:bodyPr/>
          <a:lstStyle>
            <a:lvl1pPr>
              <a:defRPr/>
            </a:lvl1pPr>
            <a:extLst/>
          </a:lstStyle>
          <a:p>
            <a:pPr>
              <a:defRPr/>
            </a:pPr>
            <a:fld id="{BAA5C44A-1896-48C7-9FE8-FDF1C08AF27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1000125" y="3267075"/>
            <a:ext cx="74072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lang="en-US" smtClean="0"/>
              <a:t>Click to edit Master title style</a:t>
            </a:r>
            <a:endParaRPr lang="en-US"/>
          </a:p>
        </p:txBody>
      </p:sp>
      <p:sp>
        <p:nvSpPr>
          <p:cNvPr id="3" name="Text Placeholder 2"/>
          <p:cNvSpPr>
            <a:spLocks noGrp="1"/>
          </p:cNvSpPr>
          <p:nvPr>
            <p:ph type="body" idx="1"/>
          </p:nvPr>
        </p:nvSpPr>
        <p:spPr>
          <a:xfrm>
            <a:off x="722313" y="3287713"/>
            <a:ext cx="7772400" cy="1509712"/>
          </a:xfrm>
        </p:spPr>
        <p:txBody>
          <a:bodyPr rIns="128016"/>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5" name="Date Placeholder 7"/>
          <p:cNvSpPr>
            <a:spLocks noGrp="1"/>
          </p:cNvSpPr>
          <p:nvPr>
            <p:ph type="dt" sz="half" idx="10"/>
          </p:nvPr>
        </p:nvSpPr>
        <p:spPr>
          <a:xfrm>
            <a:off x="5562600" y="6513513"/>
            <a:ext cx="3001963" cy="274637"/>
          </a:xfrm>
        </p:spPr>
        <p:txBody>
          <a:bodyPr vert="horz" rtlCol="0"/>
          <a:lstStyle>
            <a:lvl1pPr>
              <a:defRPr/>
            </a:lvl1pPr>
            <a:extLst/>
          </a:lstStyle>
          <a:p>
            <a:pPr>
              <a:defRPr/>
            </a:pPr>
            <a:fld id="{E4052032-0267-459D-B9B5-A8B224C1D8EB}" type="datetimeFigureOut">
              <a:rPr lang="en-US"/>
              <a:pPr>
                <a:defRPr/>
              </a:pPr>
              <a:t>9/3/2014</a:t>
            </a:fld>
            <a:endParaRPr lang="en-US"/>
          </a:p>
        </p:txBody>
      </p:sp>
      <p:sp>
        <p:nvSpPr>
          <p:cNvPr id="6" name="Slide Number Placeholder 8"/>
          <p:cNvSpPr>
            <a:spLocks noGrp="1"/>
          </p:cNvSpPr>
          <p:nvPr>
            <p:ph type="sldNum" sz="quarter" idx="11"/>
          </p:nvPr>
        </p:nvSpPr>
        <p:spPr>
          <a:xfrm>
            <a:off x="8639175" y="6513513"/>
            <a:ext cx="463550" cy="274637"/>
          </a:xfrm>
        </p:spPr>
        <p:txBody>
          <a:bodyPr vert="horz" rtlCol="0"/>
          <a:lstStyle>
            <a:lvl1pPr>
              <a:defRPr>
                <a:solidFill>
                  <a:schemeClr val="tx2">
                    <a:shade val="90000"/>
                  </a:schemeClr>
                </a:solidFill>
              </a:defRPr>
            </a:lvl1pPr>
            <a:extLst/>
          </a:lstStyle>
          <a:p>
            <a:pPr>
              <a:defRPr/>
            </a:pPr>
            <a:fld id="{D3F5AE95-38E4-4EE6-861B-AEED96A72459}" type="slidenum">
              <a:rPr lang="en-US"/>
              <a:pPr>
                <a:defRPr/>
              </a:pPr>
              <a:t>‹#›</a:t>
            </a:fld>
            <a:endParaRPr lang="en-US"/>
          </a:p>
        </p:txBody>
      </p:sp>
      <p:sp>
        <p:nvSpPr>
          <p:cNvPr id="7" name="Footer Placeholder 9"/>
          <p:cNvSpPr>
            <a:spLocks noGrp="1"/>
          </p:cNvSpPr>
          <p:nvPr>
            <p:ph type="ftr" sz="quarter" idx="12"/>
          </p:nvPr>
        </p:nvSpPr>
        <p:spPr>
          <a:xfrm>
            <a:off x="1600200" y="6513513"/>
            <a:ext cx="3906838" cy="274637"/>
          </a:xfrm>
        </p:spPr>
        <p:txBody>
          <a:bodyPr vert="horz" rtlCol="0"/>
          <a:lstStyle>
            <a:lvl1pPr>
              <a:defRPr/>
            </a:lvl1pPr>
            <a:extLst/>
          </a:lstStyle>
          <a:p>
            <a:pPr>
              <a:defRPr/>
            </a:pPr>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extLst/>
          </a:lstStyle>
          <a:p>
            <a:pPr>
              <a:defRPr/>
            </a:pPr>
            <a:fld id="{5255BB8F-537D-4B88-BB77-578A861B0BF7}" type="datetimeFigureOut">
              <a:rPr lang="en-US"/>
              <a:pPr>
                <a:defRPr/>
              </a:pPr>
              <a:t>9/3/2014</a:t>
            </a:fld>
            <a:endParaRPr lang="en-US"/>
          </a:p>
        </p:txBody>
      </p:sp>
      <p:sp>
        <p:nvSpPr>
          <p:cNvPr id="7" name="Footer Placeholder 5"/>
          <p:cNvSpPr>
            <a:spLocks noGrp="1"/>
          </p:cNvSpPr>
          <p:nvPr>
            <p:ph type="ftr" sz="quarter" idx="11"/>
          </p:nvPr>
        </p:nvSpPr>
        <p:spPr/>
        <p:txBody>
          <a:bodyPr/>
          <a:lstStyle>
            <a:lvl1pPr>
              <a:defRPr/>
            </a:lvl1pPr>
            <a:extLst/>
          </a:lstStyle>
          <a:p>
            <a:pPr>
              <a:defRPr/>
            </a:pPr>
            <a:endParaRPr lang="en-US"/>
          </a:p>
        </p:txBody>
      </p:sp>
      <p:sp>
        <p:nvSpPr>
          <p:cNvPr id="8" name="Slide Number Placeholder 6"/>
          <p:cNvSpPr>
            <a:spLocks noGrp="1"/>
          </p:cNvSpPr>
          <p:nvPr>
            <p:ph type="sldNum" sz="quarter" idx="12"/>
          </p:nvPr>
        </p:nvSpPr>
        <p:spPr>
          <a:xfrm>
            <a:off x="8640763" y="6515100"/>
            <a:ext cx="465137" cy="273050"/>
          </a:xfrm>
        </p:spPr>
        <p:txBody>
          <a:bodyPr/>
          <a:lstStyle>
            <a:lvl1pPr>
              <a:defRPr/>
            </a:lvl1pPr>
            <a:extLst/>
          </a:lstStyle>
          <a:p>
            <a:pPr>
              <a:defRPr/>
            </a:pPr>
            <a:fld id="{1C11C813-B2C5-4B8F-AE88-75769CDF1A1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p:nvSpPr>
        <p:spPr>
          <a:xfrm>
            <a:off x="617538" y="2165350"/>
            <a:ext cx="3748087"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fontAlgn="auto">
              <a:spcBef>
                <a:spcPts val="0"/>
              </a:spcBef>
              <a:spcAft>
                <a:spcPts val="0"/>
              </a:spcAft>
              <a:defRPr/>
            </a:pPr>
            <a:endParaRPr lang="en-US"/>
          </a:p>
        </p:txBody>
      </p:sp>
      <p:sp>
        <p:nvSpPr>
          <p:cNvPr id="8" name="Rectangle 7"/>
          <p:cNvSpPr/>
          <p:nvPr/>
        </p:nvSpPr>
        <p:spPr>
          <a:xfrm>
            <a:off x="4800600" y="2165350"/>
            <a:ext cx="37496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57200" y="251948"/>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6"/>
          <p:cNvSpPr>
            <a:spLocks noGrp="1"/>
          </p:cNvSpPr>
          <p:nvPr>
            <p:ph type="dt" sz="half" idx="10"/>
          </p:nvPr>
        </p:nvSpPr>
        <p:spPr/>
        <p:txBody>
          <a:bodyPr/>
          <a:lstStyle>
            <a:lvl1pPr>
              <a:defRPr/>
            </a:lvl1pPr>
            <a:extLst/>
          </a:lstStyle>
          <a:p>
            <a:pPr>
              <a:defRPr/>
            </a:pPr>
            <a:fld id="{061A82C7-A0BC-43B0-BD2F-A7AF11607187}" type="datetimeFigureOut">
              <a:rPr lang="en-US"/>
              <a:pPr>
                <a:defRPr/>
              </a:pPr>
              <a:t>9/3/2014</a:t>
            </a:fld>
            <a:endParaRPr lang="en-US"/>
          </a:p>
        </p:txBody>
      </p:sp>
      <p:sp>
        <p:nvSpPr>
          <p:cNvPr id="10" name="Footer Placeholder 7"/>
          <p:cNvSpPr>
            <a:spLocks noGrp="1"/>
          </p:cNvSpPr>
          <p:nvPr>
            <p:ph type="ftr" sz="quarter" idx="11"/>
          </p:nvPr>
        </p:nvSpPr>
        <p:spPr/>
        <p:txBody>
          <a:bodyPr/>
          <a:lstStyle>
            <a:lvl1pPr>
              <a:defRPr/>
            </a:lvl1pPr>
            <a:extLst/>
          </a:lstStyle>
          <a:p>
            <a:pPr>
              <a:defRPr/>
            </a:pPr>
            <a:endParaRPr lang="en-US"/>
          </a:p>
        </p:txBody>
      </p:sp>
      <p:sp>
        <p:nvSpPr>
          <p:cNvPr id="11" name="Slide Number Placeholder 8"/>
          <p:cNvSpPr>
            <a:spLocks noGrp="1"/>
          </p:cNvSpPr>
          <p:nvPr>
            <p:ph type="sldNum" sz="quarter" idx="12"/>
          </p:nvPr>
        </p:nvSpPr>
        <p:spPr>
          <a:xfrm>
            <a:off x="8640763" y="6515100"/>
            <a:ext cx="465137" cy="273050"/>
          </a:xfrm>
        </p:spPr>
        <p:txBody>
          <a:bodyPr/>
          <a:lstStyle>
            <a:lvl1pPr>
              <a:defRPr/>
            </a:lvl1pPr>
            <a:extLst/>
          </a:lstStyle>
          <a:p>
            <a:pPr>
              <a:defRPr/>
            </a:pPr>
            <a:fld id="{936198CA-3D40-436F-BC2F-2E10594C1A8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57200" y="253218"/>
            <a:ext cx="8229600" cy="1143000"/>
          </a:xfrm>
        </p:spPr>
        <p:txBody>
          <a:bodyPr/>
          <a:lstStyle>
            <a:extLst/>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extLst/>
          </a:lstStyle>
          <a:p>
            <a:pPr>
              <a:defRPr/>
            </a:pPr>
            <a:fld id="{A5923AC2-D8A6-43CB-9B62-1AAA396CB473}" type="datetimeFigureOut">
              <a:rPr lang="en-US"/>
              <a:pPr>
                <a:defRPr/>
              </a:pPr>
              <a:t>9/3/2014</a:t>
            </a:fld>
            <a:endParaRPr lang="en-US"/>
          </a:p>
        </p:txBody>
      </p:sp>
      <p:sp>
        <p:nvSpPr>
          <p:cNvPr id="5" name="Footer Placeholder 3"/>
          <p:cNvSpPr>
            <a:spLocks noGrp="1"/>
          </p:cNvSpPr>
          <p:nvPr>
            <p:ph type="ftr" sz="quarter" idx="11"/>
          </p:nvPr>
        </p:nvSpPr>
        <p:spPr/>
        <p:txBody>
          <a:bodyPr/>
          <a:lstStyle>
            <a:lvl1pPr>
              <a:defRPr/>
            </a:lvl1pPr>
            <a:extLst/>
          </a:lstStyle>
          <a:p>
            <a:pPr>
              <a:defRPr/>
            </a:pPr>
            <a:endParaRPr lang="en-US"/>
          </a:p>
        </p:txBody>
      </p:sp>
      <p:sp>
        <p:nvSpPr>
          <p:cNvPr id="6" name="Slide Number Placeholder 4"/>
          <p:cNvSpPr>
            <a:spLocks noGrp="1"/>
          </p:cNvSpPr>
          <p:nvPr>
            <p:ph type="sldNum" sz="quarter" idx="12"/>
          </p:nvPr>
        </p:nvSpPr>
        <p:spPr/>
        <p:txBody>
          <a:bodyPr/>
          <a:lstStyle>
            <a:lvl1pPr>
              <a:defRPr/>
            </a:lvl1pPr>
            <a:extLst/>
          </a:lstStyle>
          <a:p>
            <a:pPr>
              <a:defRPr/>
            </a:pPr>
            <a:fld id="{41C3EA10-0B5D-4D66-B036-9D47AC9DBA2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endParaRPr lang="en-US"/>
          </a:p>
        </p:txBody>
      </p:sp>
      <p:sp>
        <p:nvSpPr>
          <p:cNvPr id="3" name="Date Placeholder 13"/>
          <p:cNvSpPr>
            <a:spLocks noGrp="1"/>
          </p:cNvSpPr>
          <p:nvPr>
            <p:ph type="dt" sz="half" idx="11"/>
          </p:nvPr>
        </p:nvSpPr>
        <p:spPr/>
        <p:txBody>
          <a:bodyPr/>
          <a:lstStyle>
            <a:lvl1pPr>
              <a:defRPr/>
            </a:lvl1pPr>
          </a:lstStyle>
          <a:p>
            <a:pPr>
              <a:defRPr/>
            </a:pPr>
            <a:fld id="{5FAB0C8E-2702-409F-A458-534589ADCEC4}" type="datetimeFigureOut">
              <a:rPr lang="en-US"/>
              <a:pPr>
                <a:defRPr/>
              </a:pPr>
              <a:t>9/3/2014</a:t>
            </a:fld>
            <a:endParaRPr lang="en-US"/>
          </a:p>
        </p:txBody>
      </p:sp>
      <p:sp>
        <p:nvSpPr>
          <p:cNvPr id="4" name="Slide Number Placeholder 22"/>
          <p:cNvSpPr>
            <a:spLocks noGrp="1"/>
          </p:cNvSpPr>
          <p:nvPr>
            <p:ph type="sldNum" sz="quarter" idx="12"/>
          </p:nvPr>
        </p:nvSpPr>
        <p:spPr/>
        <p:txBody>
          <a:bodyPr/>
          <a:lstStyle>
            <a:lvl1pPr>
              <a:defRPr/>
            </a:lvl1pPr>
          </a:lstStyle>
          <a:p>
            <a:pPr>
              <a:defRPr/>
            </a:pPr>
            <a:fld id="{9E7297C9-B9C0-4987-B272-5F437779121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5" name="Rectangle 4"/>
          <p:cNvSpPr/>
          <p:nvPr/>
        </p:nvSpPr>
        <p:spPr>
          <a:xfrm>
            <a:off x="5057775" y="1057275"/>
            <a:ext cx="3748088"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963136" y="304800"/>
            <a:ext cx="3931920" cy="762000"/>
          </a:xfrm>
        </p:spPr>
        <p:txBody>
          <a:bodyPr/>
          <a:lstStyle>
            <a:lvl1pPr marL="0" algn="r">
              <a:buNone/>
              <a:defRPr sz="2000" b="1"/>
            </a:lvl1pPr>
            <a:extLst/>
          </a:lstStyle>
          <a:p>
            <a:r>
              <a:rPr lang="en-US" smtClean="0"/>
              <a:t>Click to edit Master title style</a:t>
            </a:r>
            <a:endParaRPr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8"/>
          <p:cNvSpPr>
            <a:spLocks noGrp="1"/>
          </p:cNvSpPr>
          <p:nvPr>
            <p:ph type="dt" sz="half" idx="10"/>
          </p:nvPr>
        </p:nvSpPr>
        <p:spPr>
          <a:xfrm>
            <a:off x="5562600" y="6513513"/>
            <a:ext cx="3001963" cy="274637"/>
          </a:xfrm>
        </p:spPr>
        <p:txBody>
          <a:bodyPr vert="horz" rtlCol="0"/>
          <a:lstStyle>
            <a:lvl1pPr>
              <a:defRPr/>
            </a:lvl1pPr>
            <a:extLst/>
          </a:lstStyle>
          <a:p>
            <a:pPr>
              <a:defRPr/>
            </a:pPr>
            <a:fld id="{F16380A8-7E3F-4D37-9EC6-01BA074979CD}" type="datetimeFigureOut">
              <a:rPr lang="en-US"/>
              <a:pPr>
                <a:defRPr/>
              </a:pPr>
              <a:t>9/3/2014</a:t>
            </a:fld>
            <a:endParaRPr lang="en-US"/>
          </a:p>
        </p:txBody>
      </p:sp>
      <p:sp>
        <p:nvSpPr>
          <p:cNvPr id="7" name="Slide Number Placeholder 9"/>
          <p:cNvSpPr>
            <a:spLocks noGrp="1"/>
          </p:cNvSpPr>
          <p:nvPr>
            <p:ph type="sldNum" sz="quarter" idx="11"/>
          </p:nvPr>
        </p:nvSpPr>
        <p:spPr>
          <a:xfrm>
            <a:off x="8639175" y="6513513"/>
            <a:ext cx="463550" cy="274637"/>
          </a:xfrm>
        </p:spPr>
        <p:txBody>
          <a:bodyPr vert="horz" rtlCol="0"/>
          <a:lstStyle>
            <a:lvl1pPr>
              <a:defRPr>
                <a:solidFill>
                  <a:schemeClr val="tx2">
                    <a:shade val="90000"/>
                  </a:schemeClr>
                </a:solidFill>
              </a:defRPr>
            </a:lvl1pPr>
            <a:extLst/>
          </a:lstStyle>
          <a:p>
            <a:pPr>
              <a:defRPr/>
            </a:pPr>
            <a:fld id="{740869E4-F8C0-4FBD-A781-3256AD8A9247}" type="slidenum">
              <a:rPr lang="en-US"/>
              <a:pPr>
                <a:defRPr/>
              </a:pPr>
              <a:t>‹#›</a:t>
            </a:fld>
            <a:endParaRPr lang="en-US"/>
          </a:p>
        </p:txBody>
      </p:sp>
      <p:sp>
        <p:nvSpPr>
          <p:cNvPr id="8" name="Footer Placeholder 10"/>
          <p:cNvSpPr>
            <a:spLocks noGrp="1"/>
          </p:cNvSpPr>
          <p:nvPr>
            <p:ph type="ftr" sz="quarter" idx="12"/>
          </p:nvPr>
        </p:nvSpPr>
        <p:spPr>
          <a:xfrm>
            <a:off x="1600200" y="6513513"/>
            <a:ext cx="3906838" cy="274637"/>
          </a:xfrm>
        </p:spPr>
        <p:txBody>
          <a:bodyPr vert="horz" rtlCol="0"/>
          <a:lstStyle>
            <a:lvl1pPr>
              <a:defRPr/>
            </a:lvl1pPr>
            <a:extLst/>
          </a:lstStyle>
          <a:p>
            <a:pPr>
              <a:defRPr/>
            </a:pPr>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lstStyle>
            <a:lvl1pPr marL="0" algn="r">
              <a:buNone/>
              <a:defRPr sz="2000" b="1"/>
            </a:lvl1pPr>
            <a:extLst/>
          </a:lstStyle>
          <a:p>
            <a:r>
              <a:rPr lang="en-US" smtClean="0"/>
              <a:t>Click to edit Master title style</a:t>
            </a:r>
            <a:endParaRPr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extLst/>
          </a:lstStyle>
          <a:p>
            <a:pPr lvl="0"/>
            <a:r>
              <a:rPr lang="en-US" noProof="0" smtClean="0"/>
              <a:t>Click icon to add picture</a:t>
            </a:r>
            <a:endParaRPr lang="en-US" noProof="0" dirty="0"/>
          </a:p>
        </p:txBody>
      </p:sp>
      <p:sp>
        <p:nvSpPr>
          <p:cNvPr id="5" name="Date Placeholder 7"/>
          <p:cNvSpPr>
            <a:spLocks noGrp="1"/>
          </p:cNvSpPr>
          <p:nvPr>
            <p:ph type="dt" sz="half" idx="10"/>
          </p:nvPr>
        </p:nvSpPr>
        <p:spPr>
          <a:xfrm>
            <a:off x="5562600" y="6508750"/>
            <a:ext cx="3001963" cy="274638"/>
          </a:xfrm>
        </p:spPr>
        <p:txBody>
          <a:bodyPr vert="horz" rtlCol="0"/>
          <a:lstStyle>
            <a:lvl1pPr>
              <a:defRPr/>
            </a:lvl1pPr>
            <a:extLst/>
          </a:lstStyle>
          <a:p>
            <a:pPr>
              <a:defRPr/>
            </a:pPr>
            <a:fld id="{2D7E7689-D1D8-41E4-ACE8-B758E9148677}" type="datetimeFigureOut">
              <a:rPr lang="en-US"/>
              <a:pPr>
                <a:defRPr/>
              </a:pPr>
              <a:t>9/3/2014</a:t>
            </a:fld>
            <a:endParaRPr lang="en-US"/>
          </a:p>
        </p:txBody>
      </p:sp>
      <p:sp>
        <p:nvSpPr>
          <p:cNvPr id="6" name="Slide Number Placeholder 8"/>
          <p:cNvSpPr>
            <a:spLocks noGrp="1"/>
          </p:cNvSpPr>
          <p:nvPr>
            <p:ph type="sldNum" sz="quarter" idx="11"/>
          </p:nvPr>
        </p:nvSpPr>
        <p:spPr>
          <a:xfrm>
            <a:off x="8639175" y="6508750"/>
            <a:ext cx="463550" cy="274638"/>
          </a:xfrm>
        </p:spPr>
        <p:txBody>
          <a:bodyPr vert="horz" rtlCol="0"/>
          <a:lstStyle>
            <a:lvl1pPr>
              <a:defRPr>
                <a:solidFill>
                  <a:schemeClr val="tx2">
                    <a:shade val="90000"/>
                  </a:schemeClr>
                </a:solidFill>
              </a:defRPr>
            </a:lvl1pPr>
            <a:extLst/>
          </a:lstStyle>
          <a:p>
            <a:pPr>
              <a:defRPr/>
            </a:pPr>
            <a:fld id="{3E836DF7-0789-451C-AEF4-93C75C6E4FA4}" type="slidenum">
              <a:rPr lang="en-US"/>
              <a:pPr>
                <a:defRPr/>
              </a:pPr>
              <a:t>‹#›</a:t>
            </a:fld>
            <a:endParaRPr lang="en-US"/>
          </a:p>
        </p:txBody>
      </p:sp>
      <p:sp>
        <p:nvSpPr>
          <p:cNvPr id="7" name="Footer Placeholder 9"/>
          <p:cNvSpPr>
            <a:spLocks noGrp="1"/>
          </p:cNvSpPr>
          <p:nvPr>
            <p:ph type="ftr" sz="quarter" idx="12"/>
          </p:nvPr>
        </p:nvSpPr>
        <p:spPr>
          <a:xfrm>
            <a:off x="1600200" y="6508750"/>
            <a:ext cx="3906838" cy="274638"/>
          </a:xfrm>
        </p:spPr>
        <p:txBody>
          <a:bodyPr vert="horz" rtlCol="0"/>
          <a:lstStyle>
            <a:lvl1pPr>
              <a:defRPr/>
            </a:lvl1pPr>
            <a:extLst/>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Footer Placeholder 2"/>
          <p:cNvSpPr>
            <a:spLocks noGrp="1"/>
          </p:cNvSpPr>
          <p:nvPr>
            <p:ph type="ftr" sz="quarter" idx="3"/>
          </p:nvPr>
        </p:nvSpPr>
        <p:spPr>
          <a:xfrm>
            <a:off x="1295400" y="6400800"/>
            <a:ext cx="4211638" cy="274638"/>
          </a:xfrm>
          <a:prstGeom prst="rect">
            <a:avLst/>
          </a:prstGeom>
        </p:spPr>
        <p:txBody>
          <a:bodyPr/>
          <a:lstStyle>
            <a:lvl1pPr algn="r" eaLnBrk="1" fontAlgn="auto" latinLnBrk="0" hangingPunct="1">
              <a:spcBef>
                <a:spcPts val="0"/>
              </a:spcBef>
              <a:spcAft>
                <a:spcPts val="0"/>
              </a:spcAft>
              <a:defRPr kumimoji="0" sz="1300">
                <a:solidFill>
                  <a:schemeClr val="bg2">
                    <a:tint val="60000"/>
                    <a:satMod val="155000"/>
                  </a:schemeClr>
                </a:solidFill>
                <a:latin typeface="+mn-lt"/>
              </a:defRPr>
            </a:lvl1pPr>
            <a:extLst/>
          </a:lstStyle>
          <a:p>
            <a:pPr>
              <a:defRPr/>
            </a:pPr>
            <a:endParaRPr lang="en-US"/>
          </a:p>
        </p:txBody>
      </p:sp>
      <p:sp>
        <p:nvSpPr>
          <p:cNvPr id="14" name="Date Placeholder 13"/>
          <p:cNvSpPr>
            <a:spLocks noGrp="1"/>
          </p:cNvSpPr>
          <p:nvPr>
            <p:ph type="dt" sz="half" idx="2"/>
          </p:nvPr>
        </p:nvSpPr>
        <p:spPr>
          <a:xfrm>
            <a:off x="5562600" y="6400800"/>
            <a:ext cx="3001963" cy="274638"/>
          </a:xfrm>
          <a:prstGeom prst="rect">
            <a:avLst/>
          </a:prstGeom>
        </p:spPr>
        <p:txBody>
          <a:bodyPr/>
          <a:lstStyle>
            <a:lvl1pPr algn="l" eaLnBrk="1" fontAlgn="auto" latinLnBrk="0" hangingPunct="1">
              <a:spcBef>
                <a:spcPts val="0"/>
              </a:spcBef>
              <a:spcAft>
                <a:spcPts val="0"/>
              </a:spcAft>
              <a:defRPr kumimoji="0" sz="1300">
                <a:solidFill>
                  <a:schemeClr val="bg2">
                    <a:tint val="60000"/>
                    <a:satMod val="155000"/>
                  </a:schemeClr>
                </a:solidFill>
                <a:latin typeface="+mn-lt"/>
              </a:defRPr>
            </a:lvl1pPr>
            <a:extLst/>
          </a:lstStyle>
          <a:p>
            <a:pPr>
              <a:defRPr/>
            </a:pPr>
            <a:fld id="{2294EB12-6F9E-4490-917A-0A5DE333C818}" type="datetimeFigureOut">
              <a:rPr lang="en-US"/>
              <a:pPr>
                <a:defRPr/>
              </a:pPr>
              <a:t>9/3/2014</a:t>
            </a:fld>
            <a:endParaRPr lang="en-US"/>
          </a:p>
        </p:txBody>
      </p:sp>
      <p:sp>
        <p:nvSpPr>
          <p:cNvPr id="23" name="Slide Number Placeholder 22"/>
          <p:cNvSpPr>
            <a:spLocks noGrp="1"/>
          </p:cNvSpPr>
          <p:nvPr>
            <p:ph type="sldNum" sz="quarter" idx="4"/>
          </p:nvPr>
        </p:nvSpPr>
        <p:spPr>
          <a:xfrm>
            <a:off x="8639175" y="6515100"/>
            <a:ext cx="463550" cy="273050"/>
          </a:xfrm>
          <a:prstGeom prst="rect">
            <a:avLst/>
          </a:prstGeom>
        </p:spPr>
        <p:txBody>
          <a:bodyPr anchor="ctr"/>
          <a:lstStyle>
            <a:lvl1pPr algn="r" eaLnBrk="1" fontAlgn="auto" latinLnBrk="0" hangingPunct="1">
              <a:spcBef>
                <a:spcPts val="0"/>
              </a:spcBef>
              <a:spcAft>
                <a:spcPts val="0"/>
              </a:spcAft>
              <a:defRPr kumimoji="0" sz="1600">
                <a:solidFill>
                  <a:schemeClr val="tx2">
                    <a:shade val="90000"/>
                  </a:schemeClr>
                </a:solidFill>
                <a:effectLst/>
                <a:latin typeface="+mn-lt"/>
              </a:defRPr>
            </a:lvl1pPr>
            <a:extLst/>
          </a:lstStyle>
          <a:p>
            <a:pPr>
              <a:defRPr/>
            </a:pPr>
            <a:fld id="{8E4D81CE-D390-44AD-9928-5EBE4F9E8B9B}" type="slidenum">
              <a:rPr lang="en-US"/>
              <a:pPr>
                <a:defRPr/>
              </a:pPr>
              <a:t>‹#›</a:t>
            </a:fld>
            <a:endParaRPr lang="en-US"/>
          </a:p>
        </p:txBody>
      </p:sp>
      <p:sp>
        <p:nvSpPr>
          <p:cNvPr id="22" name="Title Placeholder 21"/>
          <p:cNvSpPr>
            <a:spLocks noGrp="1"/>
          </p:cNvSpPr>
          <p:nvPr>
            <p:ph type="title"/>
          </p:nvPr>
        </p:nvSpPr>
        <p:spPr>
          <a:xfrm>
            <a:off x="457200" y="254000"/>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lang="en-US" smtClean="0"/>
              <a:t>Click to edit Master title style</a:t>
            </a:r>
            <a:endParaRPr lang="en-US"/>
          </a:p>
        </p:txBody>
      </p:sp>
      <p:sp>
        <p:nvSpPr>
          <p:cNvPr id="1033" name="Text Placeholder 12"/>
          <p:cNvSpPr>
            <a:spLocks noGrp="1"/>
          </p:cNvSpPr>
          <p:nvPr>
            <p:ph type="body" idx="1"/>
          </p:nvPr>
        </p:nvSpPr>
        <p:spPr bwMode="auto">
          <a:xfrm>
            <a:off x="457200" y="16462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1" r:id="rId7"/>
    <p:sldLayoutId id="2147483678" r:id="rId8"/>
    <p:sldLayoutId id="2147483679" r:id="rId9"/>
    <p:sldLayoutId id="2147483670" r:id="rId10"/>
    <p:sldLayoutId id="2147483669" r:id="rId11"/>
  </p:sldLayoutIdLst>
  <p:txStyles>
    <p:titleStyle>
      <a:lvl1pPr marL="53975" indent="-53975" algn="r" rtl="0" eaLnBrk="0" fontAlgn="base" hangingPunct="0">
        <a:spcBef>
          <a:spcPct val="0"/>
        </a:spcBef>
        <a:spcAft>
          <a:spcPct val="0"/>
        </a:spcAft>
        <a:defRPr sz="4600" kern="1200">
          <a:solidFill>
            <a:srgbClr val="E7EACB"/>
          </a:solidFill>
          <a:effectLst>
            <a:outerShdw blurRad="38100" dist="25500" dir="5400000" algn="tl" rotWithShape="0">
              <a:srgbClr val="000000">
                <a:satMod val="180000"/>
                <a:alpha val="75000"/>
              </a:srgbClr>
            </a:outerShdw>
          </a:effectLst>
          <a:latin typeface="+mj-lt"/>
          <a:ea typeface="+mj-ea"/>
          <a:cs typeface="+mj-cs"/>
        </a:defRPr>
      </a:lvl1pPr>
      <a:lvl2pPr marL="53975" indent="-53975" algn="r" rtl="0" eaLnBrk="0" fontAlgn="base" hangingPunct="0">
        <a:spcBef>
          <a:spcPct val="0"/>
        </a:spcBef>
        <a:spcAft>
          <a:spcPct val="0"/>
        </a:spcAft>
        <a:defRPr sz="4600">
          <a:solidFill>
            <a:srgbClr val="E7EACB"/>
          </a:solidFill>
          <a:latin typeface="Rockwell" pitchFamily="18" charset="0"/>
        </a:defRPr>
      </a:lvl2pPr>
      <a:lvl3pPr marL="53975" indent="-53975" algn="r" rtl="0" eaLnBrk="0" fontAlgn="base" hangingPunct="0">
        <a:spcBef>
          <a:spcPct val="0"/>
        </a:spcBef>
        <a:spcAft>
          <a:spcPct val="0"/>
        </a:spcAft>
        <a:defRPr sz="4600">
          <a:solidFill>
            <a:srgbClr val="E7EACB"/>
          </a:solidFill>
          <a:latin typeface="Rockwell" pitchFamily="18" charset="0"/>
        </a:defRPr>
      </a:lvl3pPr>
      <a:lvl4pPr marL="53975" indent="-53975" algn="r" rtl="0" eaLnBrk="0" fontAlgn="base" hangingPunct="0">
        <a:spcBef>
          <a:spcPct val="0"/>
        </a:spcBef>
        <a:spcAft>
          <a:spcPct val="0"/>
        </a:spcAft>
        <a:defRPr sz="4600">
          <a:solidFill>
            <a:srgbClr val="E7EACB"/>
          </a:solidFill>
          <a:latin typeface="Rockwell" pitchFamily="18" charset="0"/>
        </a:defRPr>
      </a:lvl4pPr>
      <a:lvl5pPr marL="53975" indent="-53975" algn="r" rtl="0" eaLnBrk="0" fontAlgn="base" hangingPunct="0">
        <a:spcBef>
          <a:spcPct val="0"/>
        </a:spcBef>
        <a:spcAft>
          <a:spcPct val="0"/>
        </a:spcAft>
        <a:defRPr sz="4600">
          <a:solidFill>
            <a:srgbClr val="E7EACB"/>
          </a:solidFill>
          <a:latin typeface="Rockwell" pitchFamily="18" charset="0"/>
        </a:defRPr>
      </a:lvl5pPr>
      <a:lvl6pPr marL="511175" indent="-53975" algn="r" rtl="0" fontAlgn="base">
        <a:spcBef>
          <a:spcPct val="0"/>
        </a:spcBef>
        <a:spcAft>
          <a:spcPct val="0"/>
        </a:spcAft>
        <a:defRPr sz="4600">
          <a:solidFill>
            <a:srgbClr val="E7EACB"/>
          </a:solidFill>
          <a:latin typeface="Rockwell" pitchFamily="18" charset="0"/>
        </a:defRPr>
      </a:lvl6pPr>
      <a:lvl7pPr marL="968375" indent="-53975" algn="r" rtl="0" fontAlgn="base">
        <a:spcBef>
          <a:spcPct val="0"/>
        </a:spcBef>
        <a:spcAft>
          <a:spcPct val="0"/>
        </a:spcAft>
        <a:defRPr sz="4600">
          <a:solidFill>
            <a:srgbClr val="E7EACB"/>
          </a:solidFill>
          <a:latin typeface="Rockwell" pitchFamily="18" charset="0"/>
        </a:defRPr>
      </a:lvl7pPr>
      <a:lvl8pPr marL="1425575" indent="-53975" algn="r" rtl="0" fontAlgn="base">
        <a:spcBef>
          <a:spcPct val="0"/>
        </a:spcBef>
        <a:spcAft>
          <a:spcPct val="0"/>
        </a:spcAft>
        <a:defRPr sz="4600">
          <a:solidFill>
            <a:srgbClr val="E7EACB"/>
          </a:solidFill>
          <a:latin typeface="Rockwell" pitchFamily="18" charset="0"/>
        </a:defRPr>
      </a:lvl8pPr>
      <a:lvl9pPr marL="1882775" indent="-53975" algn="r" rtl="0" fontAlgn="base">
        <a:spcBef>
          <a:spcPct val="0"/>
        </a:spcBef>
        <a:spcAft>
          <a:spcPct val="0"/>
        </a:spcAft>
        <a:defRPr sz="4600">
          <a:solidFill>
            <a:srgbClr val="E7EACB"/>
          </a:solidFill>
          <a:latin typeface="Rockwell" pitchFamily="18" charset="0"/>
        </a:defRPr>
      </a:lvl9pPr>
      <a:extLst/>
    </p:titleStyle>
    <p:bodyStyle>
      <a:lvl1pPr marL="292100" indent="-292100" algn="l" rtl="0" eaLnBrk="0" fontAlgn="base" hangingPunct="0">
        <a:spcBef>
          <a:spcPct val="0"/>
        </a:spcBef>
        <a:spcAft>
          <a:spcPct val="0"/>
        </a:spcAft>
        <a:buClr>
          <a:schemeClr val="accent1"/>
        </a:buClr>
        <a:buSzPct val="70000"/>
        <a:buFont typeface="Wingdings 2"/>
        <a:buChar char=""/>
        <a:defRPr sz="3200" kern="1200">
          <a:solidFill>
            <a:schemeClr val="tx1"/>
          </a:solidFill>
          <a:latin typeface="+mn-lt"/>
          <a:ea typeface="+mn-ea"/>
          <a:cs typeface="+mn-cs"/>
        </a:defRPr>
      </a:lvl1pPr>
      <a:lvl2pPr marL="639763" indent="-228600" algn="l" rtl="0" eaLnBrk="0" fontAlgn="base" hangingPunct="0">
        <a:spcBef>
          <a:spcPts val="400"/>
        </a:spcBef>
        <a:spcAft>
          <a:spcPct val="0"/>
        </a:spcAft>
        <a:buClr>
          <a:schemeClr val="accent2"/>
        </a:buClr>
        <a:buSzPct val="90000"/>
        <a:buChar char="•"/>
        <a:defRPr sz="2600" kern="1200">
          <a:solidFill>
            <a:schemeClr val="tx1"/>
          </a:solidFill>
          <a:latin typeface="+mn-lt"/>
          <a:ea typeface="+mn-ea"/>
          <a:cs typeface="+mn-cs"/>
        </a:defRPr>
      </a:lvl2pPr>
      <a:lvl3pPr marL="822325" indent="-190500" algn="l" rtl="0" eaLnBrk="0" fontAlgn="base" hangingPunct="0">
        <a:spcBef>
          <a:spcPts val="400"/>
        </a:spcBef>
        <a:spcAft>
          <a:spcPct val="0"/>
        </a:spcAft>
        <a:buClr>
          <a:srgbClr val="A8CDD7"/>
        </a:buClr>
        <a:buSzPct val="100000"/>
        <a:buFont typeface="Wingdings 2"/>
        <a:buChar char=""/>
        <a:defRPr sz="2300" kern="1200">
          <a:solidFill>
            <a:schemeClr val="tx1"/>
          </a:solidFill>
          <a:latin typeface="+mn-lt"/>
          <a:ea typeface="+mn-ea"/>
          <a:cs typeface="+mn-cs"/>
        </a:defRPr>
      </a:lvl3pPr>
      <a:lvl4pPr marL="1004888" indent="-182563" algn="l" rtl="0" eaLnBrk="0" fontAlgn="base" hangingPunct="0">
        <a:spcBef>
          <a:spcPts val="400"/>
        </a:spcBef>
        <a:spcAft>
          <a:spcPct val="0"/>
        </a:spcAft>
        <a:buClr>
          <a:srgbClr val="A8CDD7"/>
        </a:buClr>
        <a:buSzPct val="100000"/>
        <a:buFont typeface="Wingdings 2"/>
        <a:buChar char=""/>
        <a:defRPr sz="2000" kern="1200">
          <a:solidFill>
            <a:schemeClr val="tx1"/>
          </a:solidFill>
          <a:latin typeface="+mn-lt"/>
          <a:ea typeface="+mn-ea"/>
          <a:cs typeface="+mn-cs"/>
        </a:defRPr>
      </a:lvl4pPr>
      <a:lvl5pPr marL="1187450" indent="-182563" algn="l" rtl="0" eaLnBrk="0" fontAlgn="base" hangingPunct="0">
        <a:spcBef>
          <a:spcPts val="400"/>
        </a:spcBef>
        <a:spcAft>
          <a:spcPct val="0"/>
        </a:spcAft>
        <a:buClr>
          <a:srgbClr val="A8CDD7"/>
        </a:buClr>
        <a:buSzPct val="100000"/>
        <a:buFont typeface="Wingdings 2"/>
        <a:buChar char=""/>
        <a:defRPr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0" y="762000"/>
            <a:ext cx="4883834" cy="1904999"/>
          </a:xfrm>
        </p:spPr>
        <p:txBody>
          <a:bodyPr/>
          <a:lstStyle/>
          <a:p>
            <a:pPr indent="0" eaLnBrk="1" fontAlgn="auto" hangingPunct="1">
              <a:spcAft>
                <a:spcPts val="0"/>
              </a:spcAft>
              <a:defRPr/>
            </a:pPr>
            <a:r>
              <a:rPr lang="en-US" dirty="0" smtClean="0">
                <a:solidFill>
                  <a:schemeClr val="tx2">
                    <a:tint val="100000"/>
                    <a:shade val="90000"/>
                    <a:satMod val="250000"/>
                    <a:alpha val="100000"/>
                  </a:schemeClr>
                </a:solidFill>
              </a:rPr>
              <a:t>The Scientific </a:t>
            </a:r>
            <a:br>
              <a:rPr lang="en-US" dirty="0" smtClean="0">
                <a:solidFill>
                  <a:schemeClr val="tx2">
                    <a:tint val="100000"/>
                    <a:shade val="90000"/>
                    <a:satMod val="250000"/>
                    <a:alpha val="100000"/>
                  </a:schemeClr>
                </a:solidFill>
              </a:rPr>
            </a:br>
            <a:r>
              <a:rPr lang="en-US" dirty="0" smtClean="0">
                <a:solidFill>
                  <a:schemeClr val="tx2">
                    <a:tint val="100000"/>
                    <a:shade val="90000"/>
                    <a:satMod val="250000"/>
                    <a:alpha val="100000"/>
                  </a:schemeClr>
                </a:solidFill>
              </a:rPr>
              <a:t>Method</a:t>
            </a:r>
            <a:endParaRPr lang="en-US" dirty="0">
              <a:solidFill>
                <a:schemeClr val="tx2">
                  <a:tint val="100000"/>
                  <a:shade val="90000"/>
                  <a:satMod val="250000"/>
                  <a:alpha val="100000"/>
                </a:schemeClr>
              </a:solidFill>
            </a:endParaRPr>
          </a:p>
        </p:txBody>
      </p:sp>
      <p:sp>
        <p:nvSpPr>
          <p:cNvPr id="14338" name="Subtitle 2"/>
          <p:cNvSpPr>
            <a:spLocks noGrp="1"/>
          </p:cNvSpPr>
          <p:nvPr>
            <p:ph type="subTitle" idx="1"/>
          </p:nvPr>
        </p:nvSpPr>
        <p:spPr>
          <a:xfrm>
            <a:off x="4724400" y="2819400"/>
            <a:ext cx="3968750" cy="3733800"/>
          </a:xfrm>
        </p:spPr>
        <p:txBody>
          <a:bodyPr/>
          <a:lstStyle/>
          <a:p>
            <a:pPr eaLnBrk="1" hangingPunct="1">
              <a:spcBef>
                <a:spcPct val="0"/>
              </a:spcBef>
            </a:pPr>
            <a:r>
              <a:rPr lang="en-US" dirty="0" smtClean="0"/>
              <a:t>Organizing the way that we perform studies in Science!</a:t>
            </a:r>
          </a:p>
        </p:txBody>
      </p:sp>
      <p:pic>
        <p:nvPicPr>
          <p:cNvPr id="14339" name="Picture 3" descr="dolphin_cartoon.gif"/>
          <p:cNvPicPr>
            <a:picLocks noChangeAspect="1"/>
          </p:cNvPicPr>
          <p:nvPr/>
        </p:nvPicPr>
        <p:blipFill>
          <a:blip r:embed="rId2"/>
          <a:srcRect/>
          <a:stretch>
            <a:fillRect/>
          </a:stretch>
        </p:blipFill>
        <p:spPr bwMode="auto">
          <a:xfrm>
            <a:off x="0" y="785794"/>
            <a:ext cx="4156505"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normAutofit fontScale="90000"/>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Following the </a:t>
            </a:r>
            <a:r>
              <a:rPr lang="en-US" b="1" u="sng" dirty="0" smtClean="0">
                <a:solidFill>
                  <a:schemeClr val="tx2">
                    <a:tint val="100000"/>
                    <a:shade val="90000"/>
                    <a:satMod val="250000"/>
                    <a:alpha val="100000"/>
                  </a:schemeClr>
                </a:solidFill>
              </a:rPr>
              <a:t>Scientific Method</a:t>
            </a:r>
            <a:endParaRPr lang="en-US" b="1" u="sng" dirty="0">
              <a:solidFill>
                <a:schemeClr val="tx2">
                  <a:tint val="100000"/>
                  <a:shade val="90000"/>
                  <a:satMod val="250000"/>
                  <a:alpha val="100000"/>
                </a:schemeClr>
              </a:solidFill>
            </a:endParaRPr>
          </a:p>
        </p:txBody>
      </p:sp>
      <p:sp>
        <p:nvSpPr>
          <p:cNvPr id="3" name="Content Placeholder 2"/>
          <p:cNvSpPr>
            <a:spLocks noGrp="1"/>
          </p:cNvSpPr>
          <p:nvPr>
            <p:ph idx="1"/>
          </p:nvPr>
        </p:nvSpPr>
        <p:spPr>
          <a:xfrm>
            <a:off x="457200" y="1447800"/>
            <a:ext cx="8229600" cy="4525963"/>
          </a:xfrm>
        </p:spPr>
        <p:txBody>
          <a:bodyPr>
            <a:normAutofit/>
          </a:bodyPr>
          <a:lstStyle/>
          <a:p>
            <a:pPr marL="514350" indent="-514350" eaLnBrk="1" fontAlgn="auto" hangingPunct="1">
              <a:spcBef>
                <a:spcPts val="0"/>
              </a:spcBef>
              <a:spcAft>
                <a:spcPts val="0"/>
              </a:spcAft>
              <a:buFont typeface="+mj-lt"/>
              <a:buAutoNum type="arabicPeriod" startAt="3"/>
              <a:defRPr/>
            </a:pPr>
            <a:r>
              <a:rPr lang="en-US" dirty="0" smtClean="0">
                <a:solidFill>
                  <a:schemeClr val="accent3"/>
                </a:solidFill>
              </a:rPr>
              <a:t>Form a hypothesis</a:t>
            </a:r>
            <a:r>
              <a:rPr lang="en-US" dirty="0" smtClean="0"/>
              <a:t>: </a:t>
            </a:r>
            <a:r>
              <a:rPr lang="en-US" b="1" dirty="0" smtClean="0"/>
              <a:t>IF</a:t>
            </a:r>
            <a:r>
              <a:rPr lang="en-US" dirty="0" smtClean="0"/>
              <a:t> the temperature of a bacterial culture is raised by 5˚C, </a:t>
            </a:r>
            <a:r>
              <a:rPr lang="en-US" b="1" dirty="0" smtClean="0"/>
              <a:t>THEN</a:t>
            </a:r>
            <a:r>
              <a:rPr lang="en-US" dirty="0" smtClean="0"/>
              <a:t> the bacteria will grow faster</a:t>
            </a:r>
            <a:endParaRPr lang="en-US" dirty="0"/>
          </a:p>
        </p:txBody>
      </p:sp>
      <p:pic>
        <p:nvPicPr>
          <p:cNvPr id="22531" name="Picture 2" descr="http://www.amureprints.com/img1/carlson/1997/sc970612b.gif"/>
          <p:cNvPicPr>
            <a:picLocks noChangeAspect="1" noChangeArrowheads="1"/>
          </p:cNvPicPr>
          <p:nvPr/>
        </p:nvPicPr>
        <p:blipFill>
          <a:blip r:embed="rId2"/>
          <a:srcRect/>
          <a:stretch>
            <a:fillRect/>
          </a:stretch>
        </p:blipFill>
        <p:spPr bwMode="auto">
          <a:xfrm>
            <a:off x="2286000" y="3124200"/>
            <a:ext cx="4762500" cy="3467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normAutofit fontScale="90000"/>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Following the </a:t>
            </a:r>
            <a:r>
              <a:rPr lang="en-US" b="1" u="sng" dirty="0" smtClean="0">
                <a:solidFill>
                  <a:schemeClr val="tx2">
                    <a:tint val="100000"/>
                    <a:shade val="90000"/>
                    <a:satMod val="250000"/>
                    <a:alpha val="100000"/>
                  </a:schemeClr>
                </a:solidFill>
              </a:rPr>
              <a:t>Scientific Method</a:t>
            </a:r>
            <a:endParaRPr lang="en-US" b="1" u="sng" dirty="0">
              <a:solidFill>
                <a:schemeClr val="tx2">
                  <a:tint val="100000"/>
                  <a:shade val="90000"/>
                  <a:satMod val="250000"/>
                  <a:alpha val="100000"/>
                </a:schemeClr>
              </a:solidFill>
            </a:endParaRPr>
          </a:p>
        </p:txBody>
      </p:sp>
      <p:sp>
        <p:nvSpPr>
          <p:cNvPr id="3" name="Content Placeholder 2"/>
          <p:cNvSpPr>
            <a:spLocks noGrp="1"/>
          </p:cNvSpPr>
          <p:nvPr>
            <p:ph idx="1"/>
          </p:nvPr>
        </p:nvSpPr>
        <p:spPr>
          <a:xfrm>
            <a:off x="457200" y="1447800"/>
            <a:ext cx="8229600" cy="4525963"/>
          </a:xfrm>
        </p:spPr>
        <p:txBody>
          <a:bodyPr>
            <a:normAutofit/>
          </a:bodyPr>
          <a:lstStyle/>
          <a:p>
            <a:pPr marL="514350" indent="-514350" eaLnBrk="1" fontAlgn="auto" hangingPunct="1">
              <a:spcBef>
                <a:spcPts val="0"/>
              </a:spcBef>
              <a:spcAft>
                <a:spcPts val="0"/>
              </a:spcAft>
              <a:buFont typeface="+mj-lt"/>
              <a:buAutoNum type="arabicPeriod" startAt="4"/>
              <a:defRPr/>
            </a:pPr>
            <a:r>
              <a:rPr lang="en-US" dirty="0" smtClean="0">
                <a:solidFill>
                  <a:schemeClr val="accent3"/>
                </a:solidFill>
              </a:rPr>
              <a:t>Experiment</a:t>
            </a:r>
            <a:r>
              <a:rPr lang="en-US" dirty="0" smtClean="0"/>
              <a:t>: You need to design a VALID experiment that gives you lots of data to work with (collection of facts)</a:t>
            </a:r>
            <a:endParaRPr lang="en-US" dirty="0"/>
          </a:p>
        </p:txBody>
      </p:sp>
      <p:pic>
        <p:nvPicPr>
          <p:cNvPr id="23555" name="Picture 3" descr="C:\Documents and Settings\SD23\Local Settings\Temporary Internet Files\Content.IE5\FJV1V4D0\MPj04026940000[1].jpg"/>
          <p:cNvPicPr>
            <a:picLocks noChangeAspect="1" noChangeArrowheads="1"/>
          </p:cNvPicPr>
          <p:nvPr/>
        </p:nvPicPr>
        <p:blipFill>
          <a:blip r:embed="rId2"/>
          <a:srcRect/>
          <a:stretch>
            <a:fillRect/>
          </a:stretch>
        </p:blipFill>
        <p:spPr bwMode="auto">
          <a:xfrm>
            <a:off x="2895600" y="3200400"/>
            <a:ext cx="3276600" cy="3238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normAutofit fontScale="90000"/>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How do you make a valid experiment?</a:t>
            </a:r>
            <a:endParaRPr lang="en-US" dirty="0">
              <a:solidFill>
                <a:schemeClr val="tx2">
                  <a:tint val="100000"/>
                  <a:shade val="90000"/>
                  <a:satMod val="250000"/>
                  <a:alpha val="100000"/>
                </a:schemeClr>
              </a:solidFill>
            </a:endParaRPr>
          </a:p>
        </p:txBody>
      </p:sp>
      <p:sp>
        <p:nvSpPr>
          <p:cNvPr id="3" name="Content Placeholder 2"/>
          <p:cNvSpPr>
            <a:spLocks noGrp="1"/>
          </p:cNvSpPr>
          <p:nvPr>
            <p:ph idx="1"/>
          </p:nvPr>
        </p:nvSpPr>
        <p:spPr>
          <a:xfrm>
            <a:off x="457200" y="1646238"/>
            <a:ext cx="8229600" cy="3611562"/>
          </a:xfrm>
        </p:spPr>
        <p:txBody>
          <a:bodyPr>
            <a:normAutofit fontScale="92500" lnSpcReduction="10000"/>
          </a:bodyPr>
          <a:lstStyle/>
          <a:p>
            <a:pPr eaLnBrk="1" fontAlgn="auto" hangingPunct="1">
              <a:spcBef>
                <a:spcPts val="0"/>
              </a:spcBef>
              <a:spcAft>
                <a:spcPts val="0"/>
              </a:spcAft>
              <a:defRPr/>
            </a:pPr>
            <a:r>
              <a:rPr lang="en-US" dirty="0" smtClean="0"/>
              <a:t>In order to be valid, an experiment must be:</a:t>
            </a:r>
          </a:p>
          <a:p>
            <a:pPr marL="514350" indent="-514350" eaLnBrk="1" fontAlgn="auto" hangingPunct="1">
              <a:spcBef>
                <a:spcPts val="0"/>
              </a:spcBef>
              <a:spcAft>
                <a:spcPts val="0"/>
              </a:spcAft>
              <a:buFont typeface="+mj-lt"/>
              <a:buAutoNum type="alphaLcParenR"/>
              <a:defRPr/>
            </a:pPr>
            <a:r>
              <a:rPr lang="en-US" dirty="0" smtClean="0">
                <a:solidFill>
                  <a:schemeClr val="accent3"/>
                </a:solidFill>
              </a:rPr>
              <a:t>Repeatable (i.e. replicable): </a:t>
            </a:r>
            <a:r>
              <a:rPr lang="en-US" dirty="0" smtClean="0"/>
              <a:t>If you, or someone else, can’t duplicate the experiment exactly… how do you know you were right? Others have to be able to repeat the experiment and see if they get the same results—if they do, chances are you might be onto something! </a:t>
            </a:r>
            <a:r>
              <a:rPr lang="en-US" dirty="0" smtClean="0">
                <a:sym typeface="Wingdings" pitchFamily="2" charset="2"/>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How do you make a valid experiment?</a:t>
            </a:r>
            <a:endParaRPr lang="en-US" dirty="0">
              <a:solidFill>
                <a:schemeClr val="tx2">
                  <a:tint val="100000"/>
                  <a:shade val="90000"/>
                  <a:satMod val="250000"/>
                  <a:alpha val="100000"/>
                </a:schemeClr>
              </a:solidFill>
            </a:endParaRPr>
          </a:p>
        </p:txBody>
      </p:sp>
      <p:sp>
        <p:nvSpPr>
          <p:cNvPr id="3" name="Content Placeholder 2"/>
          <p:cNvSpPr>
            <a:spLocks noGrp="1"/>
          </p:cNvSpPr>
          <p:nvPr>
            <p:ph idx="1"/>
          </p:nvPr>
        </p:nvSpPr>
        <p:spPr>
          <a:xfrm>
            <a:off x="457200" y="1646238"/>
            <a:ext cx="8229600" cy="3611562"/>
          </a:xfrm>
        </p:spPr>
        <p:txBody>
          <a:bodyPr>
            <a:normAutofit/>
          </a:bodyPr>
          <a:lstStyle/>
          <a:p>
            <a:pPr marL="514350" indent="-514350" eaLnBrk="1" fontAlgn="auto" hangingPunct="1">
              <a:spcBef>
                <a:spcPts val="0"/>
              </a:spcBef>
              <a:spcAft>
                <a:spcPts val="0"/>
              </a:spcAft>
              <a:buFont typeface="+mj-lt"/>
              <a:buAutoNum type="alphaLcParenR" startAt="2"/>
              <a:defRPr/>
            </a:pPr>
            <a:r>
              <a:rPr lang="en-US" dirty="0" smtClean="0">
                <a:solidFill>
                  <a:schemeClr val="accent3"/>
                </a:solidFill>
              </a:rPr>
              <a:t>Controlled: </a:t>
            </a:r>
            <a:r>
              <a:rPr lang="en-US" dirty="0" smtClean="0"/>
              <a:t>The experiment must be structured and conducted systematically so that it is crystal clear what factors caused the results. For that reason we do not test just one bacterial culture, we test many!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Variables:</a:t>
            </a:r>
            <a:endParaRPr lang="en-US" dirty="0">
              <a:solidFill>
                <a:schemeClr val="tx2">
                  <a:tint val="100000"/>
                  <a:shade val="90000"/>
                  <a:satMod val="250000"/>
                  <a:alpha val="100000"/>
                </a:schemeClr>
              </a:solidFill>
            </a:endParaRPr>
          </a:p>
        </p:txBody>
      </p:sp>
      <p:sp>
        <p:nvSpPr>
          <p:cNvPr id="3" name="Content Placeholder 2"/>
          <p:cNvSpPr>
            <a:spLocks noGrp="1"/>
          </p:cNvSpPr>
          <p:nvPr>
            <p:ph idx="1"/>
          </p:nvPr>
        </p:nvSpPr>
        <p:spPr>
          <a:xfrm>
            <a:off x="457200" y="1646238"/>
            <a:ext cx="8229600" cy="4830762"/>
          </a:xfrm>
        </p:spPr>
        <p:txBody>
          <a:bodyPr>
            <a:normAutofit lnSpcReduction="10000"/>
          </a:bodyPr>
          <a:lstStyle/>
          <a:p>
            <a:pPr eaLnBrk="1" fontAlgn="auto" hangingPunct="1">
              <a:spcBef>
                <a:spcPts val="0"/>
              </a:spcBef>
              <a:spcAft>
                <a:spcPts val="0"/>
              </a:spcAft>
              <a:defRPr/>
            </a:pPr>
            <a:r>
              <a:rPr lang="en-US" dirty="0" smtClean="0"/>
              <a:t>When we test the cultures, we change the </a:t>
            </a:r>
            <a:r>
              <a:rPr lang="en-US" b="1" dirty="0" smtClean="0"/>
              <a:t>experimental variable</a:t>
            </a:r>
            <a:r>
              <a:rPr lang="en-US" dirty="0" smtClean="0"/>
              <a:t>, but do not change the controlled variables.</a:t>
            </a:r>
          </a:p>
          <a:p>
            <a:pPr marL="640080" lvl="1" eaLnBrk="1" fontAlgn="auto" hangingPunct="1">
              <a:spcAft>
                <a:spcPts val="0"/>
              </a:spcAft>
              <a:defRPr/>
            </a:pPr>
            <a:r>
              <a:rPr lang="en-US" dirty="0" smtClean="0"/>
              <a:t>Experimental variable: </a:t>
            </a:r>
            <a:r>
              <a:rPr lang="en-US" dirty="0" smtClean="0">
                <a:solidFill>
                  <a:schemeClr val="accent3"/>
                </a:solidFill>
              </a:rPr>
              <a:t>condition which is changed by the scientist to see its </a:t>
            </a:r>
            <a:r>
              <a:rPr lang="en-US" dirty="0" smtClean="0">
                <a:solidFill>
                  <a:schemeClr val="accent3"/>
                </a:solidFill>
              </a:rPr>
              <a:t>effect (in this case, temperature)</a:t>
            </a:r>
            <a:endParaRPr lang="en-US" dirty="0" smtClean="0"/>
          </a:p>
          <a:p>
            <a:pPr marL="640080" lvl="1" eaLnBrk="1" fontAlgn="auto" hangingPunct="1">
              <a:spcAft>
                <a:spcPts val="0"/>
              </a:spcAft>
              <a:defRPr/>
            </a:pPr>
            <a:r>
              <a:rPr lang="en-US" dirty="0" smtClean="0"/>
              <a:t>Controlled variable: </a:t>
            </a:r>
            <a:r>
              <a:rPr lang="en-US" dirty="0" smtClean="0">
                <a:solidFill>
                  <a:schemeClr val="accent3"/>
                </a:solidFill>
              </a:rPr>
              <a:t>condition(s) which is left unchanged for comparison </a:t>
            </a:r>
            <a:br>
              <a:rPr lang="en-US" dirty="0" smtClean="0">
                <a:solidFill>
                  <a:schemeClr val="accent3"/>
                </a:solidFill>
              </a:rPr>
            </a:br>
            <a:r>
              <a:rPr lang="en-US" i="1" dirty="0" smtClean="0"/>
              <a:t>Note: only one variable is experimental--- e.g. light, location, care, etc… everything is the same except higher temperature. If they are not the same, you aren’t sure what caused the result! </a:t>
            </a:r>
            <a:r>
              <a:rPr lang="en-US" i="1" dirty="0" smtClean="0">
                <a:sym typeface="Wingdings" pitchFamily="2" charset="2"/>
              </a:rPr>
              <a:t></a:t>
            </a:r>
            <a:endParaRPr lang="en-US" dirty="0"/>
          </a:p>
        </p:txBody>
      </p:sp>
      <p:pic>
        <p:nvPicPr>
          <p:cNvPr id="26627" name="Picture 2" descr="C:\Documents and Settings\SD23\Local Settings\Temporary Internet Files\Content.IE5\IK9I6IHJ\MPj04387780000[1].jpg"/>
          <p:cNvPicPr>
            <a:picLocks noChangeAspect="1" noChangeArrowheads="1"/>
          </p:cNvPicPr>
          <p:nvPr/>
        </p:nvPicPr>
        <p:blipFill>
          <a:blip r:embed="rId2"/>
          <a:srcRect/>
          <a:stretch>
            <a:fillRect/>
          </a:stretch>
        </p:blipFill>
        <p:spPr bwMode="auto">
          <a:xfrm>
            <a:off x="4343400" y="228600"/>
            <a:ext cx="1447800" cy="1447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Variables:</a:t>
            </a:r>
            <a:endParaRPr lang="en-US" dirty="0">
              <a:solidFill>
                <a:schemeClr val="tx2">
                  <a:tint val="100000"/>
                  <a:shade val="90000"/>
                  <a:satMod val="250000"/>
                  <a:alpha val="100000"/>
                </a:schemeClr>
              </a:solidFill>
            </a:endParaRPr>
          </a:p>
        </p:txBody>
      </p:sp>
      <p:sp>
        <p:nvSpPr>
          <p:cNvPr id="3" name="Content Placeholder 2"/>
          <p:cNvSpPr>
            <a:spLocks noGrp="1"/>
          </p:cNvSpPr>
          <p:nvPr>
            <p:ph idx="1"/>
          </p:nvPr>
        </p:nvSpPr>
        <p:spPr/>
        <p:txBody>
          <a:bodyPr>
            <a:normAutofit/>
          </a:bodyPr>
          <a:lstStyle/>
          <a:p>
            <a:pPr eaLnBrk="1" fontAlgn="auto" hangingPunct="1">
              <a:spcBef>
                <a:spcPts val="0"/>
              </a:spcBef>
              <a:spcAft>
                <a:spcPts val="0"/>
              </a:spcAft>
              <a:defRPr/>
            </a:pPr>
            <a:r>
              <a:rPr lang="en-US" dirty="0" smtClean="0"/>
              <a:t>In a valid and controlled experiment, always make sure you have at least </a:t>
            </a:r>
            <a:r>
              <a:rPr lang="en-US" dirty="0" smtClean="0">
                <a:solidFill>
                  <a:schemeClr val="accent3"/>
                </a:solidFill>
              </a:rPr>
              <a:t>one</a:t>
            </a:r>
            <a:r>
              <a:rPr lang="en-US" dirty="0" smtClean="0"/>
              <a:t> control group!</a:t>
            </a:r>
          </a:p>
          <a:p>
            <a:pPr eaLnBrk="1" fontAlgn="auto" hangingPunct="1">
              <a:spcBef>
                <a:spcPts val="0"/>
              </a:spcBef>
              <a:spcAft>
                <a:spcPts val="0"/>
              </a:spcAft>
              <a:defRPr/>
            </a:pPr>
            <a:r>
              <a:rPr lang="en-US" sz="2400" b="1" u="sng" dirty="0" smtClean="0"/>
              <a:t>Back to the experiment!</a:t>
            </a:r>
            <a:r>
              <a:rPr lang="en-US" sz="2400" dirty="0" smtClean="0"/>
              <a:t/>
            </a:r>
            <a:br>
              <a:rPr lang="en-US" sz="2400" dirty="0" smtClean="0"/>
            </a:br>
            <a:r>
              <a:rPr lang="en-US" sz="2400" dirty="0" smtClean="0"/>
              <a:t>The bacteria are collected and plated the same way, the same amount, the same type of bacteria and all conditions were kept the same for all Petri dishes (controlled variables), except the experimental variable (temperature) was changed.</a:t>
            </a:r>
            <a:endParaRPr lang="en-US" sz="2400" b="1"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Back to the Experiment!</a:t>
            </a:r>
            <a:endParaRPr lang="en-US" dirty="0">
              <a:solidFill>
                <a:schemeClr val="tx2">
                  <a:tint val="100000"/>
                  <a:shade val="90000"/>
                  <a:satMod val="250000"/>
                  <a:alpha val="100000"/>
                </a:schemeClr>
              </a:solidFill>
            </a:endParaRPr>
          </a:p>
        </p:txBody>
      </p:sp>
      <p:sp>
        <p:nvSpPr>
          <p:cNvPr id="6" name="Oval 5"/>
          <p:cNvSpPr/>
          <p:nvPr/>
        </p:nvSpPr>
        <p:spPr>
          <a:xfrm>
            <a:off x="304800" y="2362200"/>
            <a:ext cx="1676400" cy="1676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p:cNvSpPr/>
          <p:nvPr/>
        </p:nvSpPr>
        <p:spPr>
          <a:xfrm>
            <a:off x="1828800" y="1371600"/>
            <a:ext cx="1676400" cy="1676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7"/>
          <p:cNvSpPr/>
          <p:nvPr/>
        </p:nvSpPr>
        <p:spPr>
          <a:xfrm>
            <a:off x="3276600" y="2438400"/>
            <a:ext cx="1676400" cy="1676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8"/>
          <p:cNvSpPr/>
          <p:nvPr/>
        </p:nvSpPr>
        <p:spPr>
          <a:xfrm>
            <a:off x="4876800" y="1447800"/>
            <a:ext cx="1676400" cy="1676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6096000" y="2743200"/>
            <a:ext cx="1676400" cy="1676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7315200" y="1447800"/>
            <a:ext cx="1676400" cy="1676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2209800" y="2133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2133600" y="16764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2590800" y="18288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2667000" y="22860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3657600" y="2895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a:xfrm>
            <a:off x="4191000" y="31242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val 17"/>
          <p:cNvSpPr/>
          <p:nvPr/>
        </p:nvSpPr>
        <p:spPr>
          <a:xfrm>
            <a:off x="4114800" y="25908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Oval 18"/>
          <p:cNvSpPr/>
          <p:nvPr/>
        </p:nvSpPr>
        <p:spPr>
          <a:xfrm>
            <a:off x="3505200" y="33528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a:xfrm>
            <a:off x="4495800" y="28194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p:cNvSpPr/>
          <p:nvPr/>
        </p:nvSpPr>
        <p:spPr>
          <a:xfrm>
            <a:off x="4419600" y="35052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Oval 21"/>
          <p:cNvSpPr/>
          <p:nvPr/>
        </p:nvSpPr>
        <p:spPr>
          <a:xfrm>
            <a:off x="3886200" y="3657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Oval 22"/>
          <p:cNvSpPr/>
          <p:nvPr/>
        </p:nvSpPr>
        <p:spPr>
          <a:xfrm>
            <a:off x="5791200" y="26670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Oval 23"/>
          <p:cNvSpPr/>
          <p:nvPr/>
        </p:nvSpPr>
        <p:spPr>
          <a:xfrm>
            <a:off x="5638800" y="22860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Oval 24"/>
          <p:cNvSpPr/>
          <p:nvPr/>
        </p:nvSpPr>
        <p:spPr>
          <a:xfrm>
            <a:off x="6172200" y="2133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Oval 25"/>
          <p:cNvSpPr/>
          <p:nvPr/>
        </p:nvSpPr>
        <p:spPr>
          <a:xfrm>
            <a:off x="5638800" y="19050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Oval 26"/>
          <p:cNvSpPr/>
          <p:nvPr/>
        </p:nvSpPr>
        <p:spPr>
          <a:xfrm>
            <a:off x="5334000" y="2514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Oval 27"/>
          <p:cNvSpPr/>
          <p:nvPr/>
        </p:nvSpPr>
        <p:spPr>
          <a:xfrm>
            <a:off x="6019800" y="1752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Oval 28"/>
          <p:cNvSpPr/>
          <p:nvPr/>
        </p:nvSpPr>
        <p:spPr>
          <a:xfrm>
            <a:off x="5257800" y="2133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Oval 29"/>
          <p:cNvSpPr/>
          <p:nvPr/>
        </p:nvSpPr>
        <p:spPr>
          <a:xfrm>
            <a:off x="4953000" y="22860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Oval 30"/>
          <p:cNvSpPr/>
          <p:nvPr/>
        </p:nvSpPr>
        <p:spPr>
          <a:xfrm>
            <a:off x="5486400" y="15240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Oval 31"/>
          <p:cNvSpPr/>
          <p:nvPr/>
        </p:nvSpPr>
        <p:spPr>
          <a:xfrm>
            <a:off x="5105400" y="1752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Oval 33"/>
          <p:cNvSpPr/>
          <p:nvPr/>
        </p:nvSpPr>
        <p:spPr>
          <a:xfrm>
            <a:off x="6781800" y="4038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Oval 34"/>
          <p:cNvSpPr/>
          <p:nvPr/>
        </p:nvSpPr>
        <p:spPr>
          <a:xfrm>
            <a:off x="7391400" y="35814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Oval 35"/>
          <p:cNvSpPr/>
          <p:nvPr/>
        </p:nvSpPr>
        <p:spPr>
          <a:xfrm>
            <a:off x="6934200" y="3657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Oval 36"/>
          <p:cNvSpPr/>
          <p:nvPr/>
        </p:nvSpPr>
        <p:spPr>
          <a:xfrm>
            <a:off x="6553200" y="37338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Oval 37"/>
          <p:cNvSpPr/>
          <p:nvPr/>
        </p:nvSpPr>
        <p:spPr>
          <a:xfrm>
            <a:off x="6172200" y="3657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Oval 38"/>
          <p:cNvSpPr/>
          <p:nvPr/>
        </p:nvSpPr>
        <p:spPr>
          <a:xfrm>
            <a:off x="6934200" y="3276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Oval 39"/>
          <p:cNvSpPr/>
          <p:nvPr/>
        </p:nvSpPr>
        <p:spPr>
          <a:xfrm>
            <a:off x="6400800" y="33528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Oval 40"/>
          <p:cNvSpPr/>
          <p:nvPr/>
        </p:nvSpPr>
        <p:spPr>
          <a:xfrm>
            <a:off x="6248400" y="30480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Oval 41"/>
          <p:cNvSpPr/>
          <p:nvPr/>
        </p:nvSpPr>
        <p:spPr>
          <a:xfrm>
            <a:off x="7391400" y="32004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Oval 42"/>
          <p:cNvSpPr/>
          <p:nvPr/>
        </p:nvSpPr>
        <p:spPr>
          <a:xfrm>
            <a:off x="6705600" y="30480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Oval 43"/>
          <p:cNvSpPr/>
          <p:nvPr/>
        </p:nvSpPr>
        <p:spPr>
          <a:xfrm>
            <a:off x="6477000" y="28194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Oval 44"/>
          <p:cNvSpPr/>
          <p:nvPr/>
        </p:nvSpPr>
        <p:spPr>
          <a:xfrm>
            <a:off x="6858000" y="27432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Oval 45"/>
          <p:cNvSpPr/>
          <p:nvPr/>
        </p:nvSpPr>
        <p:spPr>
          <a:xfrm>
            <a:off x="7162800" y="28956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714" name="TextBox 46"/>
          <p:cNvSpPr txBox="1">
            <a:spLocks noChangeArrowheads="1"/>
          </p:cNvSpPr>
          <p:nvPr/>
        </p:nvSpPr>
        <p:spPr bwMode="auto">
          <a:xfrm>
            <a:off x="381000" y="4114800"/>
            <a:ext cx="1600200" cy="646113"/>
          </a:xfrm>
          <a:prstGeom prst="rect">
            <a:avLst/>
          </a:prstGeom>
          <a:noFill/>
          <a:ln w="9525">
            <a:noFill/>
            <a:miter lim="800000"/>
            <a:headEnd/>
            <a:tailEnd/>
          </a:ln>
        </p:spPr>
        <p:txBody>
          <a:bodyPr>
            <a:spAutoFit/>
          </a:bodyPr>
          <a:lstStyle/>
          <a:p>
            <a:r>
              <a:rPr lang="en-US">
                <a:latin typeface="Rockwell"/>
              </a:rPr>
              <a:t>No bacteria Added</a:t>
            </a:r>
          </a:p>
        </p:txBody>
      </p:sp>
      <p:sp>
        <p:nvSpPr>
          <p:cNvPr id="28715" name="TextBox 47"/>
          <p:cNvSpPr txBox="1">
            <a:spLocks noChangeArrowheads="1"/>
          </p:cNvSpPr>
          <p:nvPr/>
        </p:nvSpPr>
        <p:spPr bwMode="auto">
          <a:xfrm>
            <a:off x="2057400" y="3048000"/>
            <a:ext cx="1447800" cy="646113"/>
          </a:xfrm>
          <a:prstGeom prst="rect">
            <a:avLst/>
          </a:prstGeom>
          <a:noFill/>
          <a:ln w="9525">
            <a:noFill/>
            <a:miter lim="800000"/>
            <a:headEnd/>
            <a:tailEnd/>
          </a:ln>
        </p:spPr>
        <p:txBody>
          <a:bodyPr>
            <a:spAutoFit/>
          </a:bodyPr>
          <a:lstStyle/>
          <a:p>
            <a:r>
              <a:rPr lang="en-US">
                <a:latin typeface="Rockwell"/>
              </a:rPr>
              <a:t>Bacteria 1:</a:t>
            </a:r>
          </a:p>
          <a:p>
            <a:r>
              <a:rPr lang="en-US">
                <a:latin typeface="Rockwell"/>
              </a:rPr>
              <a:t>20˚C</a:t>
            </a:r>
          </a:p>
        </p:txBody>
      </p:sp>
      <p:sp>
        <p:nvSpPr>
          <p:cNvPr id="28716" name="TextBox 48"/>
          <p:cNvSpPr txBox="1">
            <a:spLocks noChangeArrowheads="1"/>
          </p:cNvSpPr>
          <p:nvPr/>
        </p:nvSpPr>
        <p:spPr bwMode="auto">
          <a:xfrm>
            <a:off x="3352800" y="4114800"/>
            <a:ext cx="1447800" cy="646113"/>
          </a:xfrm>
          <a:prstGeom prst="rect">
            <a:avLst/>
          </a:prstGeom>
          <a:noFill/>
          <a:ln w="9525">
            <a:noFill/>
            <a:miter lim="800000"/>
            <a:headEnd/>
            <a:tailEnd/>
          </a:ln>
        </p:spPr>
        <p:txBody>
          <a:bodyPr>
            <a:spAutoFit/>
          </a:bodyPr>
          <a:lstStyle/>
          <a:p>
            <a:r>
              <a:rPr lang="en-US">
                <a:latin typeface="Rockwell"/>
              </a:rPr>
              <a:t>Bacteria 1:</a:t>
            </a:r>
          </a:p>
          <a:p>
            <a:r>
              <a:rPr lang="en-US">
                <a:latin typeface="Rockwell"/>
              </a:rPr>
              <a:t>25˚C</a:t>
            </a:r>
          </a:p>
        </p:txBody>
      </p:sp>
      <p:sp>
        <p:nvSpPr>
          <p:cNvPr id="28717" name="TextBox 49"/>
          <p:cNvSpPr txBox="1">
            <a:spLocks noChangeArrowheads="1"/>
          </p:cNvSpPr>
          <p:nvPr/>
        </p:nvSpPr>
        <p:spPr bwMode="auto">
          <a:xfrm>
            <a:off x="4953000" y="3048000"/>
            <a:ext cx="1447800" cy="646113"/>
          </a:xfrm>
          <a:prstGeom prst="rect">
            <a:avLst/>
          </a:prstGeom>
          <a:noFill/>
          <a:ln w="9525">
            <a:noFill/>
            <a:miter lim="800000"/>
            <a:headEnd/>
            <a:tailEnd/>
          </a:ln>
        </p:spPr>
        <p:txBody>
          <a:bodyPr>
            <a:spAutoFit/>
          </a:bodyPr>
          <a:lstStyle/>
          <a:p>
            <a:r>
              <a:rPr lang="en-US">
                <a:latin typeface="Rockwell"/>
              </a:rPr>
              <a:t>Bacteria 1:</a:t>
            </a:r>
          </a:p>
          <a:p>
            <a:r>
              <a:rPr lang="en-US">
                <a:latin typeface="Rockwell"/>
              </a:rPr>
              <a:t>30˚C</a:t>
            </a:r>
          </a:p>
        </p:txBody>
      </p:sp>
      <p:sp>
        <p:nvSpPr>
          <p:cNvPr id="28718" name="TextBox 50"/>
          <p:cNvSpPr txBox="1">
            <a:spLocks noChangeArrowheads="1"/>
          </p:cNvSpPr>
          <p:nvPr/>
        </p:nvSpPr>
        <p:spPr bwMode="auto">
          <a:xfrm>
            <a:off x="6248400" y="4419600"/>
            <a:ext cx="1447800" cy="646113"/>
          </a:xfrm>
          <a:prstGeom prst="rect">
            <a:avLst/>
          </a:prstGeom>
          <a:noFill/>
          <a:ln w="9525">
            <a:noFill/>
            <a:miter lim="800000"/>
            <a:headEnd/>
            <a:tailEnd/>
          </a:ln>
        </p:spPr>
        <p:txBody>
          <a:bodyPr>
            <a:spAutoFit/>
          </a:bodyPr>
          <a:lstStyle/>
          <a:p>
            <a:r>
              <a:rPr lang="en-US">
                <a:latin typeface="Rockwell"/>
              </a:rPr>
              <a:t>Bacteria 1:</a:t>
            </a:r>
          </a:p>
          <a:p>
            <a:r>
              <a:rPr lang="en-US">
                <a:latin typeface="Rockwell"/>
              </a:rPr>
              <a:t>35˚C</a:t>
            </a:r>
          </a:p>
        </p:txBody>
      </p:sp>
      <p:sp>
        <p:nvSpPr>
          <p:cNvPr id="28719" name="TextBox 51"/>
          <p:cNvSpPr txBox="1">
            <a:spLocks noChangeArrowheads="1"/>
          </p:cNvSpPr>
          <p:nvPr/>
        </p:nvSpPr>
        <p:spPr bwMode="auto">
          <a:xfrm>
            <a:off x="7696200" y="3124200"/>
            <a:ext cx="1447800" cy="646113"/>
          </a:xfrm>
          <a:prstGeom prst="rect">
            <a:avLst/>
          </a:prstGeom>
          <a:noFill/>
          <a:ln w="9525">
            <a:noFill/>
            <a:miter lim="800000"/>
            <a:headEnd/>
            <a:tailEnd/>
          </a:ln>
        </p:spPr>
        <p:txBody>
          <a:bodyPr>
            <a:spAutoFit/>
          </a:bodyPr>
          <a:lstStyle/>
          <a:p>
            <a:r>
              <a:rPr lang="en-US">
                <a:latin typeface="Rockwell"/>
              </a:rPr>
              <a:t>Bacteria 1:</a:t>
            </a:r>
          </a:p>
          <a:p>
            <a:r>
              <a:rPr lang="en-US">
                <a:latin typeface="Rockwell"/>
              </a:rPr>
              <a:t>40˚C</a:t>
            </a:r>
          </a:p>
        </p:txBody>
      </p:sp>
      <p:sp>
        <p:nvSpPr>
          <p:cNvPr id="53" name="TextBox 52"/>
          <p:cNvSpPr txBox="1"/>
          <p:nvPr/>
        </p:nvSpPr>
        <p:spPr>
          <a:xfrm>
            <a:off x="1295400" y="5257800"/>
            <a:ext cx="7010400" cy="923925"/>
          </a:xfrm>
          <a:prstGeom prst="rect">
            <a:avLst/>
          </a:prstGeom>
          <a:noFill/>
        </p:spPr>
        <p:txBody>
          <a:bodyPr>
            <a:spAutoFit/>
          </a:bodyPr>
          <a:lstStyle/>
          <a:p>
            <a:pPr fontAlgn="auto">
              <a:spcBef>
                <a:spcPts val="0"/>
              </a:spcBef>
              <a:spcAft>
                <a:spcPts val="0"/>
              </a:spcAft>
              <a:defRPr/>
            </a:pPr>
            <a:r>
              <a:rPr lang="en-US" i="1" dirty="0">
                <a:solidFill>
                  <a:schemeClr val="accent3"/>
                </a:solidFill>
                <a:latin typeface="+mn-lt"/>
              </a:rPr>
              <a:t>What do you notice in general terms about the colonies of bacteria as temperature goes up?</a:t>
            </a:r>
          </a:p>
          <a:p>
            <a:pPr fontAlgn="auto">
              <a:spcBef>
                <a:spcPts val="0"/>
              </a:spcBef>
              <a:spcAft>
                <a:spcPts val="0"/>
              </a:spcAft>
              <a:defRPr/>
            </a:pPr>
            <a:r>
              <a:rPr lang="en-US" i="1" dirty="0">
                <a:solidFill>
                  <a:schemeClr val="accent3"/>
                </a:solidFill>
                <a:latin typeface="+mn-lt"/>
              </a:rPr>
              <a:t>What is one explanation as to why there are no bacteria at 40˚C?</a:t>
            </a:r>
          </a:p>
        </p:txBody>
      </p:sp>
      <p:sp>
        <p:nvSpPr>
          <p:cNvPr id="50" name="Oval 49"/>
          <p:cNvSpPr/>
          <p:nvPr/>
        </p:nvSpPr>
        <p:spPr>
          <a:xfrm>
            <a:off x="7772400" y="1828800"/>
            <a:ext cx="304800" cy="304800"/>
          </a:xfrm>
          <a:prstGeom prst="ellips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normAutofit fontScale="90000"/>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5) Now let’s analyze the results:</a:t>
            </a:r>
            <a:br>
              <a:rPr lang="en-US" dirty="0" smtClean="0">
                <a:solidFill>
                  <a:schemeClr val="tx2">
                    <a:tint val="100000"/>
                    <a:shade val="90000"/>
                    <a:satMod val="250000"/>
                    <a:alpha val="100000"/>
                  </a:schemeClr>
                </a:solidFill>
              </a:rPr>
            </a:br>
            <a:r>
              <a:rPr lang="en-US" dirty="0" smtClean="0">
                <a:solidFill>
                  <a:schemeClr val="tx2">
                    <a:tint val="100000"/>
                    <a:shade val="90000"/>
                    <a:satMod val="250000"/>
                    <a:alpha val="100000"/>
                  </a:schemeClr>
                </a:solidFill>
              </a:rPr>
              <a:t>Let’s present it graphically </a:t>
            </a:r>
            <a:r>
              <a:rPr lang="en-US" dirty="0" smtClean="0">
                <a:solidFill>
                  <a:schemeClr val="tx2">
                    <a:tint val="100000"/>
                    <a:shade val="90000"/>
                    <a:satMod val="250000"/>
                    <a:alpha val="100000"/>
                  </a:schemeClr>
                </a:solidFill>
                <a:sym typeface="Wingdings" pitchFamily="2" charset="2"/>
              </a:rPr>
              <a:t></a:t>
            </a:r>
            <a:endParaRPr lang="en-US" dirty="0">
              <a:solidFill>
                <a:schemeClr val="tx2">
                  <a:tint val="100000"/>
                  <a:shade val="90000"/>
                  <a:satMod val="250000"/>
                  <a:alpha val="100000"/>
                </a:schemeClr>
              </a:solidFill>
            </a:endParaRPr>
          </a:p>
        </p:txBody>
      </p:sp>
      <p:graphicFrame>
        <p:nvGraphicFramePr>
          <p:cNvPr id="4" name="Chart 3"/>
          <p:cNvGraphicFramePr/>
          <p:nvPr/>
        </p:nvGraphicFramePr>
        <p:xfrm>
          <a:off x="609600" y="1371600"/>
          <a:ext cx="81534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29699" name="TextBox 4"/>
          <p:cNvSpPr txBox="1">
            <a:spLocks noChangeArrowheads="1"/>
          </p:cNvSpPr>
          <p:nvPr/>
        </p:nvSpPr>
        <p:spPr bwMode="auto">
          <a:xfrm rot="10800000">
            <a:off x="228600" y="2209800"/>
            <a:ext cx="461963" cy="2971800"/>
          </a:xfrm>
          <a:prstGeom prst="rect">
            <a:avLst/>
          </a:prstGeom>
          <a:noFill/>
          <a:ln w="9525">
            <a:noFill/>
            <a:miter lim="800000"/>
            <a:headEnd/>
            <a:tailEnd/>
          </a:ln>
        </p:spPr>
        <p:txBody>
          <a:bodyPr vert="eaVert">
            <a:spAutoFit/>
          </a:bodyPr>
          <a:lstStyle/>
          <a:p>
            <a:r>
              <a:rPr lang="en-US">
                <a:latin typeface="Rockwell"/>
              </a:rPr>
              <a:t>No. of  bacterial colonies</a:t>
            </a:r>
          </a:p>
        </p:txBody>
      </p:sp>
      <p:sp>
        <p:nvSpPr>
          <p:cNvPr id="29700" name="TextBox 5"/>
          <p:cNvSpPr txBox="1">
            <a:spLocks noChangeArrowheads="1"/>
          </p:cNvSpPr>
          <p:nvPr/>
        </p:nvSpPr>
        <p:spPr bwMode="auto">
          <a:xfrm>
            <a:off x="3124200" y="6324600"/>
            <a:ext cx="2438400" cy="369888"/>
          </a:xfrm>
          <a:prstGeom prst="rect">
            <a:avLst/>
          </a:prstGeom>
          <a:noFill/>
          <a:ln w="9525">
            <a:noFill/>
            <a:miter lim="800000"/>
            <a:headEnd/>
            <a:tailEnd/>
          </a:ln>
        </p:spPr>
        <p:txBody>
          <a:bodyPr>
            <a:spAutoFit/>
          </a:bodyPr>
          <a:lstStyle/>
          <a:p>
            <a:r>
              <a:rPr lang="en-US">
                <a:latin typeface="Rockwell"/>
              </a:rPr>
              <a:t>Temperature (˚C)</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6) Make a Conclusion</a:t>
            </a:r>
            <a:endParaRPr lang="en-US" dirty="0">
              <a:solidFill>
                <a:schemeClr val="tx2">
                  <a:tint val="100000"/>
                  <a:shade val="90000"/>
                  <a:satMod val="250000"/>
                  <a:alpha val="100000"/>
                </a:schemeClr>
              </a:solidFill>
            </a:endParaRPr>
          </a:p>
        </p:txBody>
      </p:sp>
      <p:sp>
        <p:nvSpPr>
          <p:cNvPr id="5" name="Content Placeholder 4"/>
          <p:cNvSpPr>
            <a:spLocks noGrp="1"/>
          </p:cNvSpPr>
          <p:nvPr>
            <p:ph idx="1"/>
          </p:nvPr>
        </p:nvSpPr>
        <p:spPr/>
        <p:txBody>
          <a:bodyPr>
            <a:normAutofit/>
          </a:bodyPr>
          <a:lstStyle/>
          <a:p>
            <a:pPr eaLnBrk="1" fontAlgn="auto" hangingPunct="1">
              <a:spcBef>
                <a:spcPts val="0"/>
              </a:spcBef>
              <a:spcAft>
                <a:spcPts val="0"/>
              </a:spcAft>
              <a:defRPr/>
            </a:pPr>
            <a:r>
              <a:rPr lang="en-US" dirty="0" smtClean="0"/>
              <a:t>We can conclude that </a:t>
            </a:r>
            <a:r>
              <a:rPr lang="en-US" dirty="0" smtClean="0">
                <a:solidFill>
                  <a:schemeClr val="accent3"/>
                </a:solidFill>
              </a:rPr>
              <a:t>increasing temperature increases bacterial growth of bacteria 1. However, if the temperature is raised between 35-40˚C, the bacterial growth ceases.</a:t>
            </a:r>
            <a:br>
              <a:rPr lang="en-US" dirty="0" smtClean="0">
                <a:solidFill>
                  <a:schemeClr val="accent3"/>
                </a:solidFill>
              </a:rPr>
            </a:br>
            <a:endParaRPr lang="en-US" dirty="0" smtClean="0">
              <a:solidFill>
                <a:schemeClr val="accent3"/>
              </a:solidFill>
            </a:endParaRPr>
          </a:p>
          <a:p>
            <a:pPr eaLnBrk="1" fontAlgn="auto" hangingPunct="1">
              <a:spcBef>
                <a:spcPts val="0"/>
              </a:spcBef>
              <a:spcAft>
                <a:spcPts val="0"/>
              </a:spcAft>
              <a:defRPr/>
            </a:pPr>
            <a:r>
              <a:rPr lang="en-US" sz="2800" i="1" dirty="0" smtClean="0"/>
              <a:t>Possible experiments to further understand this phenomenon of bacterial growth???</a:t>
            </a:r>
            <a:endParaRPr lang="en-US" sz="28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Today’s Objectives</a:t>
            </a:r>
            <a:endParaRPr lang="en-CA" dirty="0"/>
          </a:p>
        </p:txBody>
      </p:sp>
      <p:sp>
        <p:nvSpPr>
          <p:cNvPr id="3" name="Content Placeholder 2"/>
          <p:cNvSpPr>
            <a:spLocks noGrp="1"/>
          </p:cNvSpPr>
          <p:nvPr>
            <p:ph idx="1"/>
          </p:nvPr>
        </p:nvSpPr>
        <p:spPr/>
        <p:txBody>
          <a:bodyPr/>
          <a:lstStyle/>
          <a:p>
            <a:pPr lvl="1"/>
            <a:r>
              <a:rPr lang="en-US" sz="3200" dirty="0"/>
              <a:t>Recognize the Steps of the Scientific Method</a:t>
            </a:r>
            <a:endParaRPr lang="en-CA" sz="3200" dirty="0"/>
          </a:p>
          <a:p>
            <a:pPr lvl="1"/>
            <a:r>
              <a:rPr lang="en-US" sz="3200" dirty="0"/>
              <a:t>Be able to define the following terms: </a:t>
            </a:r>
            <a:r>
              <a:rPr lang="en-US" sz="3200" i="1" dirty="0"/>
              <a:t>theory, scientific method, hypothesis, controlled variable, experimental variable</a:t>
            </a:r>
            <a:endParaRPr lang="en-CA" sz="3200" dirty="0"/>
          </a:p>
          <a:p>
            <a:endParaRPr lang="en-CA" dirty="0" smtClean="0"/>
          </a:p>
          <a:p>
            <a:pPr marL="0" indent="0">
              <a:buNone/>
            </a:pPr>
            <a:endParaRPr lang="en-CA" dirty="0"/>
          </a:p>
        </p:txBody>
      </p:sp>
    </p:spTree>
    <p:extLst>
      <p:ext uri="{BB962C8B-B14F-4D97-AF65-F5344CB8AC3E}">
        <p14:creationId xmlns="" xmlns:p14="http://schemas.microsoft.com/office/powerpoint/2010/main" val="38141593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What is Science?</a:t>
            </a:r>
            <a:endParaRPr lang="en-US" dirty="0">
              <a:solidFill>
                <a:schemeClr val="tx2">
                  <a:tint val="100000"/>
                  <a:shade val="90000"/>
                  <a:satMod val="250000"/>
                  <a:alpha val="100000"/>
                </a:schemeClr>
              </a:solidFill>
            </a:endParaRPr>
          </a:p>
        </p:txBody>
      </p:sp>
      <p:sp>
        <p:nvSpPr>
          <p:cNvPr id="3" name="Content Placeholder 2"/>
          <p:cNvSpPr>
            <a:spLocks noGrp="1"/>
          </p:cNvSpPr>
          <p:nvPr>
            <p:ph idx="1"/>
          </p:nvPr>
        </p:nvSpPr>
        <p:spPr/>
        <p:txBody>
          <a:bodyPr>
            <a:normAutofit/>
          </a:bodyPr>
          <a:lstStyle/>
          <a:p>
            <a:pPr eaLnBrk="1" fontAlgn="auto" hangingPunct="1">
              <a:spcBef>
                <a:spcPts val="0"/>
              </a:spcBef>
              <a:spcAft>
                <a:spcPts val="0"/>
              </a:spcAft>
              <a:defRPr/>
            </a:pPr>
            <a:r>
              <a:rPr lang="en-US" dirty="0" smtClean="0"/>
              <a:t>Science observes and looks at the </a:t>
            </a:r>
            <a:r>
              <a:rPr lang="en-US" dirty="0" smtClean="0">
                <a:solidFill>
                  <a:schemeClr val="accent3"/>
                </a:solidFill>
              </a:rPr>
              <a:t>processes that occur in the natural world</a:t>
            </a:r>
            <a:r>
              <a:rPr lang="en-US" dirty="0" smtClean="0"/>
              <a:t>.</a:t>
            </a:r>
          </a:p>
          <a:p>
            <a:pPr eaLnBrk="1" fontAlgn="auto" hangingPunct="1">
              <a:spcBef>
                <a:spcPts val="0"/>
              </a:spcBef>
              <a:spcAft>
                <a:spcPts val="0"/>
              </a:spcAft>
              <a:defRPr/>
            </a:pPr>
            <a:r>
              <a:rPr lang="en-US" dirty="0" smtClean="0"/>
              <a:t>These observations can </a:t>
            </a:r>
            <a:r>
              <a:rPr lang="en-US" dirty="0" smtClean="0">
                <a:solidFill>
                  <a:schemeClr val="accent3"/>
                </a:solidFill>
              </a:rPr>
              <a:t>change</a:t>
            </a:r>
            <a:r>
              <a:rPr lang="en-US" dirty="0" smtClean="0"/>
              <a:t> if new information arises from new investigations.</a:t>
            </a:r>
            <a:endParaRPr lang="en-US" dirty="0"/>
          </a:p>
        </p:txBody>
      </p:sp>
      <p:pic>
        <p:nvPicPr>
          <p:cNvPr id="15363" name="Picture 2" descr="C:\Documents and Settings\SD23\Local Settings\Temporary Internet Files\Content.IE5\0OAR8W69\MPj03959600000[1].jpg"/>
          <p:cNvPicPr>
            <a:picLocks noChangeAspect="1" noChangeArrowheads="1"/>
          </p:cNvPicPr>
          <p:nvPr/>
        </p:nvPicPr>
        <p:blipFill>
          <a:blip r:embed="rId2"/>
          <a:srcRect/>
          <a:stretch>
            <a:fillRect/>
          </a:stretch>
        </p:blipFill>
        <p:spPr bwMode="auto">
          <a:xfrm>
            <a:off x="5715008" y="3714752"/>
            <a:ext cx="2971800" cy="2971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Theory:</a:t>
            </a:r>
            <a:endParaRPr lang="en-US" dirty="0"/>
          </a:p>
        </p:txBody>
      </p:sp>
      <p:sp>
        <p:nvSpPr>
          <p:cNvPr id="3" name="Content Placeholder 2"/>
          <p:cNvSpPr>
            <a:spLocks noGrp="1"/>
          </p:cNvSpPr>
          <p:nvPr>
            <p:ph idx="1"/>
          </p:nvPr>
        </p:nvSpPr>
        <p:spPr/>
        <p:txBody>
          <a:bodyPr/>
          <a:lstStyle/>
          <a:p>
            <a:pPr eaLnBrk="1" hangingPunct="1">
              <a:buFont typeface="Wingdings 2" pitchFamily="18" charset="2"/>
              <a:buChar char=""/>
              <a:defRPr/>
            </a:pPr>
            <a:r>
              <a:rPr lang="en-US" dirty="0" smtClean="0"/>
              <a:t>When many scientists get the same findings over and over again, their concept becomes a </a:t>
            </a:r>
            <a:r>
              <a:rPr lang="en-US" dirty="0" smtClean="0">
                <a:solidFill>
                  <a:schemeClr val="accent3"/>
                </a:solidFill>
              </a:rPr>
              <a:t>theory</a:t>
            </a:r>
            <a:r>
              <a:rPr lang="en-US" dirty="0" smtClean="0"/>
              <a:t>. </a:t>
            </a:r>
          </a:p>
          <a:p>
            <a:pPr eaLnBrk="1" hangingPunct="1">
              <a:buFont typeface="Wingdings 2" pitchFamily="18" charset="2"/>
              <a:buChar char=""/>
              <a:defRPr/>
            </a:pPr>
            <a:r>
              <a:rPr lang="en-US" dirty="0" smtClean="0"/>
              <a:t>A theory can never be said to be </a:t>
            </a:r>
            <a:r>
              <a:rPr lang="en-US" dirty="0" smtClean="0">
                <a:solidFill>
                  <a:schemeClr val="accent3"/>
                </a:solidFill>
              </a:rPr>
              <a:t>true</a:t>
            </a:r>
            <a:r>
              <a:rPr lang="en-US" dirty="0" smtClean="0"/>
              <a:t> – it can only be said to be supported by data and evidence.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7772400" cy="867038"/>
          </a:xfrm>
        </p:spPr>
        <p:txBody>
          <a:bodyPr/>
          <a:lstStyle/>
          <a:p>
            <a:pPr marL="54864" indent="0" eaLnBrk="1" fontAlgn="auto" hangingPunct="1">
              <a:spcAft>
                <a:spcPts val="0"/>
              </a:spcAft>
              <a:defRPr/>
            </a:pPr>
            <a:r>
              <a:rPr lang="en-US" dirty="0" smtClean="0">
                <a:solidFill>
                  <a:schemeClr val="accent5"/>
                </a:solidFill>
              </a:rPr>
              <a:t>SCIENTIFIC METHOD:</a:t>
            </a:r>
            <a:endParaRPr lang="en-US" dirty="0">
              <a:solidFill>
                <a:schemeClr val="accent5"/>
              </a:solidFill>
            </a:endParaRPr>
          </a:p>
        </p:txBody>
      </p:sp>
      <p:sp>
        <p:nvSpPr>
          <p:cNvPr id="3" name="Text Placeholder 2"/>
          <p:cNvSpPr>
            <a:spLocks noGrp="1"/>
          </p:cNvSpPr>
          <p:nvPr>
            <p:ph type="body" idx="1"/>
          </p:nvPr>
        </p:nvSpPr>
        <p:spPr>
          <a:xfrm>
            <a:off x="838200" y="1066800"/>
            <a:ext cx="7772400" cy="5181600"/>
          </a:xfrm>
        </p:spPr>
        <p:txBody>
          <a:bodyPr>
            <a:normAutofit/>
          </a:bodyPr>
          <a:lstStyle/>
          <a:p>
            <a:pPr marL="640080" lvl="1" eaLnBrk="1" fontAlgn="auto" hangingPunct="1">
              <a:spcAft>
                <a:spcPts val="0"/>
              </a:spcAft>
              <a:buFontTx/>
              <a:buChar char="-"/>
              <a:defRPr/>
            </a:pPr>
            <a:r>
              <a:rPr lang="en-US" sz="2800" dirty="0" smtClean="0">
                <a:solidFill>
                  <a:schemeClr val="accent3"/>
                </a:solidFill>
              </a:rPr>
              <a:t>a way to ask and answer scientific questions by making observations and doing experiments</a:t>
            </a:r>
            <a:r>
              <a:rPr lang="en-US" sz="2800" dirty="0" smtClean="0"/>
              <a:t>.</a:t>
            </a:r>
            <a:r>
              <a:rPr lang="en-US" dirty="0" smtClean="0"/>
              <a:t/>
            </a:r>
            <a:br>
              <a:rPr lang="en-US" dirty="0" smtClean="0"/>
            </a:br>
            <a:endParaRPr lang="en-US" dirty="0" smtClean="0"/>
          </a:p>
          <a:p>
            <a:pPr marL="640080" lvl="1" eaLnBrk="1" fontAlgn="auto" hangingPunct="1">
              <a:spcAft>
                <a:spcPts val="0"/>
              </a:spcAft>
              <a:buFontTx/>
              <a:buChar char="-"/>
              <a:defRPr/>
            </a:pPr>
            <a:endParaRPr lang="en-US" sz="2200" dirty="0"/>
          </a:p>
        </p:txBody>
      </p:sp>
      <p:pic>
        <p:nvPicPr>
          <p:cNvPr id="17411" name="Picture 6" descr="http://static.howstuffworks.com/gif/scientific-method-7.jpg"/>
          <p:cNvPicPr>
            <a:picLocks noChangeAspect="1" noChangeArrowheads="1"/>
          </p:cNvPicPr>
          <p:nvPr/>
        </p:nvPicPr>
        <p:blipFill>
          <a:blip r:embed="rId2"/>
          <a:srcRect/>
          <a:stretch>
            <a:fillRect/>
          </a:stretch>
        </p:blipFill>
        <p:spPr bwMode="auto">
          <a:xfrm>
            <a:off x="1752600" y="2667000"/>
            <a:ext cx="5273675"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152400" y="685800"/>
            <a:ext cx="3886200" cy="5105400"/>
          </a:xfrm>
        </p:spPr>
        <p:txBody>
          <a:bodyPr>
            <a:normAutofit/>
          </a:bodyPr>
          <a:lstStyle/>
          <a:p>
            <a:pPr marL="640080" lvl="1" eaLnBrk="1" fontAlgn="auto" hangingPunct="1">
              <a:spcAft>
                <a:spcPts val="0"/>
              </a:spcAft>
              <a:defRPr/>
            </a:pPr>
            <a:r>
              <a:rPr lang="en-US" sz="2600" dirty="0" smtClean="0"/>
              <a:t>The steps of the scientific method are to: </a:t>
            </a:r>
          </a:p>
          <a:p>
            <a:pPr marL="1280160" lvl="2" indent="-457200" eaLnBrk="1" fontAlgn="auto" hangingPunct="1">
              <a:spcAft>
                <a:spcPts val="0"/>
              </a:spcAft>
              <a:buClr>
                <a:schemeClr val="accent3"/>
              </a:buClr>
              <a:buFont typeface="+mj-lt"/>
              <a:buAutoNum type="arabicPeriod"/>
              <a:defRPr/>
            </a:pPr>
            <a:r>
              <a:rPr lang="en-US" sz="2000" b="1" dirty="0" smtClean="0"/>
              <a:t>Observation</a:t>
            </a:r>
            <a:endParaRPr lang="en-US" sz="2000" dirty="0" smtClean="0"/>
          </a:p>
          <a:p>
            <a:pPr marL="1280160" lvl="2" indent="-457200" eaLnBrk="1" fontAlgn="auto" hangingPunct="1">
              <a:spcAft>
                <a:spcPts val="0"/>
              </a:spcAft>
              <a:buClr>
                <a:schemeClr val="accent3"/>
              </a:buClr>
              <a:buFont typeface="+mj-lt"/>
              <a:buAutoNum type="arabicPeriod"/>
              <a:defRPr/>
            </a:pPr>
            <a:r>
              <a:rPr lang="en-US" sz="2000" b="1" dirty="0" smtClean="0"/>
              <a:t>Do Background Research</a:t>
            </a:r>
            <a:r>
              <a:rPr lang="en-US" sz="2000" dirty="0" smtClean="0"/>
              <a:t> </a:t>
            </a:r>
          </a:p>
          <a:p>
            <a:pPr marL="1280160" lvl="2" indent="-457200" eaLnBrk="1" fontAlgn="auto" hangingPunct="1">
              <a:spcAft>
                <a:spcPts val="0"/>
              </a:spcAft>
              <a:buClr>
                <a:schemeClr val="accent3"/>
              </a:buClr>
              <a:buFont typeface="+mj-lt"/>
              <a:buAutoNum type="arabicPeriod"/>
              <a:defRPr/>
            </a:pPr>
            <a:r>
              <a:rPr lang="en-US" sz="2000" b="1" dirty="0" smtClean="0"/>
              <a:t>Construct a Hypothesis</a:t>
            </a:r>
            <a:r>
              <a:rPr lang="en-US" sz="2000" dirty="0" smtClean="0"/>
              <a:t> </a:t>
            </a:r>
          </a:p>
          <a:p>
            <a:pPr marL="1280160" lvl="2" indent="-457200" eaLnBrk="1" fontAlgn="auto" hangingPunct="1">
              <a:spcAft>
                <a:spcPts val="0"/>
              </a:spcAft>
              <a:buClr>
                <a:schemeClr val="accent3"/>
              </a:buClr>
              <a:buFont typeface="+mj-lt"/>
              <a:buAutoNum type="arabicPeriod"/>
              <a:defRPr/>
            </a:pPr>
            <a:r>
              <a:rPr lang="en-US" sz="2000" b="1" dirty="0" smtClean="0"/>
              <a:t>Test Your Hypothesis by Doing an Experiment</a:t>
            </a:r>
            <a:r>
              <a:rPr lang="en-US" sz="2000" dirty="0" smtClean="0"/>
              <a:t> </a:t>
            </a:r>
          </a:p>
          <a:p>
            <a:pPr marL="1280160" lvl="2" indent="-457200" eaLnBrk="1" fontAlgn="auto" hangingPunct="1">
              <a:spcAft>
                <a:spcPts val="0"/>
              </a:spcAft>
              <a:buClr>
                <a:schemeClr val="accent3"/>
              </a:buClr>
              <a:buFont typeface="+mj-lt"/>
              <a:buAutoNum type="arabicPeriod"/>
              <a:defRPr/>
            </a:pPr>
            <a:r>
              <a:rPr lang="en-US" sz="2000" b="1" dirty="0" smtClean="0"/>
              <a:t>Analyze Your Data</a:t>
            </a:r>
            <a:endParaRPr lang="en-US" sz="2000" dirty="0" smtClean="0"/>
          </a:p>
          <a:p>
            <a:pPr marL="1280160" lvl="2" indent="-457200" eaLnBrk="1" fontAlgn="auto" hangingPunct="1">
              <a:spcAft>
                <a:spcPts val="0"/>
              </a:spcAft>
              <a:buClr>
                <a:schemeClr val="accent3"/>
              </a:buClr>
              <a:buFont typeface="+mj-lt"/>
              <a:buAutoNum type="arabicPeriod"/>
              <a:defRPr/>
            </a:pPr>
            <a:r>
              <a:rPr lang="en-US" sz="2000" b="1" dirty="0" smtClean="0"/>
              <a:t>Draw a Conclusion</a:t>
            </a:r>
            <a:endParaRPr lang="en-US" dirty="0"/>
          </a:p>
        </p:txBody>
      </p:sp>
      <p:pic>
        <p:nvPicPr>
          <p:cNvPr id="5" name="Picture Placeholder 4" descr="scientific method.jpg"/>
          <p:cNvPicPr>
            <a:picLocks noGrp="1" noChangeAspect="1"/>
          </p:cNvPicPr>
          <p:nvPr>
            <p:ph type="pic" idx="1"/>
          </p:nvPr>
        </p:nvPicPr>
        <p:blipFill>
          <a:blip r:embed="rId2"/>
          <a:stretch>
            <a:fillRect/>
          </a:stretch>
        </p:blipFill>
        <p:spPr>
          <a:xfrm>
            <a:off x="3922474" y="0"/>
            <a:ext cx="5221526" cy="6858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873370"/>
          </a:xfrm>
        </p:spPr>
        <p:txBody>
          <a:bodyPr/>
          <a:lstStyle/>
          <a:p>
            <a:pPr marL="54864" indent="0" eaLnBrk="1" fontAlgn="auto" hangingPunct="1">
              <a:spcAft>
                <a:spcPts val="0"/>
              </a:spcAft>
              <a:defRPr/>
            </a:pPr>
            <a:r>
              <a:rPr lang="en-US" dirty="0" smtClean="0"/>
              <a:t>Hypothesis:</a:t>
            </a:r>
            <a:endParaRPr lang="en-US" dirty="0"/>
          </a:p>
        </p:txBody>
      </p:sp>
      <p:sp>
        <p:nvSpPr>
          <p:cNvPr id="3" name="Text Placeholder 2"/>
          <p:cNvSpPr>
            <a:spLocks noGrp="1"/>
          </p:cNvSpPr>
          <p:nvPr>
            <p:ph type="body" idx="1"/>
          </p:nvPr>
        </p:nvSpPr>
        <p:spPr>
          <a:xfrm>
            <a:off x="685800" y="1143000"/>
            <a:ext cx="7772400" cy="3124200"/>
          </a:xfrm>
        </p:spPr>
        <p:txBody>
          <a:bodyPr>
            <a:normAutofit fontScale="92500"/>
          </a:bodyPr>
          <a:lstStyle/>
          <a:p>
            <a:pPr eaLnBrk="1" fontAlgn="auto" hangingPunct="1">
              <a:spcBef>
                <a:spcPts val="0"/>
              </a:spcBef>
              <a:spcAft>
                <a:spcPts val="0"/>
              </a:spcAft>
              <a:defRPr/>
            </a:pPr>
            <a:r>
              <a:rPr lang="en-US" sz="2800" dirty="0" smtClean="0"/>
              <a:t>A hypothesis is a </a:t>
            </a:r>
            <a:r>
              <a:rPr lang="en-US" sz="2800" dirty="0" smtClean="0">
                <a:solidFill>
                  <a:schemeClr val="accent3"/>
                </a:solidFill>
              </a:rPr>
              <a:t>tentative, educated explanation</a:t>
            </a:r>
            <a:r>
              <a:rPr lang="en-US" sz="2800" dirty="0" smtClean="0"/>
              <a:t> of your observations.</a:t>
            </a:r>
          </a:p>
          <a:p>
            <a:pPr eaLnBrk="1" fontAlgn="auto" hangingPunct="1">
              <a:spcBef>
                <a:spcPts val="0"/>
              </a:spcBef>
              <a:spcAft>
                <a:spcPts val="0"/>
              </a:spcAft>
              <a:defRPr/>
            </a:pPr>
            <a:r>
              <a:rPr lang="en-US" sz="2800" dirty="0" smtClean="0"/>
              <a:t>Usually an IF…THEN statement</a:t>
            </a:r>
          </a:p>
          <a:p>
            <a:pPr eaLnBrk="1" fontAlgn="auto" hangingPunct="1">
              <a:spcBef>
                <a:spcPts val="0"/>
              </a:spcBef>
              <a:spcAft>
                <a:spcPts val="0"/>
              </a:spcAft>
              <a:defRPr/>
            </a:pPr>
            <a:endParaRPr lang="en-US" dirty="0" smtClean="0"/>
          </a:p>
          <a:p>
            <a:pPr algn="just" eaLnBrk="1" fontAlgn="auto" hangingPunct="1">
              <a:spcBef>
                <a:spcPts val="0"/>
              </a:spcBef>
              <a:spcAft>
                <a:spcPts val="0"/>
              </a:spcAft>
              <a:defRPr/>
            </a:pPr>
            <a:r>
              <a:rPr lang="en-US" dirty="0" smtClean="0">
                <a:solidFill>
                  <a:schemeClr val="accent5">
                    <a:lumMod val="60000"/>
                    <a:lumOff val="40000"/>
                  </a:schemeClr>
                </a:solidFill>
              </a:rPr>
              <a:t>Example: Assume you are collecting bacteria on 2 agar plates that you have collected from different areas around the school, and you notice there is a significant difference between one plate in the cooled </a:t>
            </a:r>
            <a:r>
              <a:rPr lang="en-US" dirty="0" err="1" smtClean="0">
                <a:solidFill>
                  <a:schemeClr val="accent5">
                    <a:lumMod val="60000"/>
                    <a:lumOff val="40000"/>
                  </a:schemeClr>
                </a:solidFill>
              </a:rPr>
              <a:t>fumehood</a:t>
            </a:r>
            <a:r>
              <a:rPr lang="en-US" dirty="0" smtClean="0">
                <a:solidFill>
                  <a:schemeClr val="accent5">
                    <a:lumMod val="60000"/>
                    <a:lumOff val="40000"/>
                  </a:schemeClr>
                </a:solidFill>
              </a:rPr>
              <a:t>, and your other plate on the table. The one on the table has significantly more bacteria on it than your other plate. </a:t>
            </a:r>
            <a:endParaRPr lang="en-US" dirty="0">
              <a:solidFill>
                <a:schemeClr val="accent5">
                  <a:lumMod val="60000"/>
                  <a:lumOff val="40000"/>
                </a:schemeClr>
              </a:solidFill>
            </a:endParaRPr>
          </a:p>
        </p:txBody>
      </p:sp>
      <p:pic>
        <p:nvPicPr>
          <p:cNvPr id="19459" name="Picture 2" descr="http://www.breathe-easier.com/images/Petri%20Dish%20Comparison.jpg"/>
          <p:cNvPicPr>
            <a:picLocks noChangeAspect="1" noChangeArrowheads="1"/>
          </p:cNvPicPr>
          <p:nvPr/>
        </p:nvPicPr>
        <p:blipFill>
          <a:blip r:embed="rId2"/>
          <a:srcRect l="49867" b="50932"/>
          <a:stretch>
            <a:fillRect/>
          </a:stretch>
        </p:blipFill>
        <p:spPr bwMode="auto">
          <a:xfrm>
            <a:off x="2362200" y="4495800"/>
            <a:ext cx="4852988" cy="2362200"/>
          </a:xfrm>
          <a:prstGeom prst="rect">
            <a:avLst/>
          </a:prstGeom>
          <a:noFill/>
          <a:ln w="9525">
            <a:noFill/>
            <a:miter lim="800000"/>
            <a:headEnd/>
            <a:tailEnd/>
          </a:ln>
        </p:spPr>
      </p:pic>
      <p:sp>
        <p:nvSpPr>
          <p:cNvPr id="19460" name="TextBox 4"/>
          <p:cNvSpPr txBox="1">
            <a:spLocks noChangeArrowheads="1"/>
          </p:cNvSpPr>
          <p:nvPr/>
        </p:nvSpPr>
        <p:spPr bwMode="auto">
          <a:xfrm>
            <a:off x="2895600" y="4191000"/>
            <a:ext cx="1600200" cy="381000"/>
          </a:xfrm>
          <a:prstGeom prst="rect">
            <a:avLst/>
          </a:prstGeom>
          <a:noFill/>
          <a:ln w="9525">
            <a:noFill/>
            <a:miter lim="800000"/>
            <a:headEnd/>
            <a:tailEnd/>
          </a:ln>
        </p:spPr>
        <p:txBody>
          <a:bodyPr>
            <a:spAutoFit/>
          </a:bodyPr>
          <a:lstStyle/>
          <a:p>
            <a:r>
              <a:rPr lang="en-US">
                <a:latin typeface="Rockwell"/>
              </a:rPr>
              <a:t>Fumehood</a:t>
            </a:r>
          </a:p>
        </p:txBody>
      </p:sp>
      <p:sp>
        <p:nvSpPr>
          <p:cNvPr id="19461" name="TextBox 5"/>
          <p:cNvSpPr txBox="1">
            <a:spLocks noChangeArrowheads="1"/>
          </p:cNvSpPr>
          <p:nvPr/>
        </p:nvSpPr>
        <p:spPr bwMode="auto">
          <a:xfrm>
            <a:off x="5638800" y="4191000"/>
            <a:ext cx="1600200" cy="381000"/>
          </a:xfrm>
          <a:prstGeom prst="rect">
            <a:avLst/>
          </a:prstGeom>
          <a:noFill/>
          <a:ln w="9525">
            <a:noFill/>
            <a:miter lim="800000"/>
            <a:headEnd/>
            <a:tailEnd/>
          </a:ln>
        </p:spPr>
        <p:txBody>
          <a:bodyPr>
            <a:spAutoFit/>
          </a:bodyPr>
          <a:lstStyle/>
          <a:p>
            <a:r>
              <a:rPr lang="en-US">
                <a:latin typeface="Rockwell"/>
              </a:rPr>
              <a:t>Table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normAutofit fontScale="90000"/>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Following the </a:t>
            </a:r>
            <a:r>
              <a:rPr lang="en-US" b="1" u="sng" dirty="0" smtClean="0">
                <a:solidFill>
                  <a:schemeClr val="tx2">
                    <a:tint val="100000"/>
                    <a:shade val="90000"/>
                    <a:satMod val="250000"/>
                    <a:alpha val="100000"/>
                  </a:schemeClr>
                </a:solidFill>
              </a:rPr>
              <a:t>Scientific Method</a:t>
            </a:r>
            <a:endParaRPr lang="en-US" b="1" u="sng" dirty="0">
              <a:solidFill>
                <a:schemeClr val="tx2">
                  <a:tint val="100000"/>
                  <a:shade val="90000"/>
                  <a:satMod val="250000"/>
                  <a:alpha val="100000"/>
                </a:schemeClr>
              </a:solidFill>
            </a:endParaRPr>
          </a:p>
        </p:txBody>
      </p:sp>
      <p:sp>
        <p:nvSpPr>
          <p:cNvPr id="3" name="Content Placeholder 2"/>
          <p:cNvSpPr>
            <a:spLocks noGrp="1"/>
          </p:cNvSpPr>
          <p:nvPr>
            <p:ph idx="1"/>
          </p:nvPr>
        </p:nvSpPr>
        <p:spPr/>
        <p:txBody>
          <a:bodyPr>
            <a:normAutofit/>
          </a:bodyPr>
          <a:lstStyle/>
          <a:p>
            <a:pPr marL="514350" indent="-514350" eaLnBrk="1" fontAlgn="auto" hangingPunct="1">
              <a:spcBef>
                <a:spcPts val="0"/>
              </a:spcBef>
              <a:spcAft>
                <a:spcPts val="0"/>
              </a:spcAft>
              <a:buFont typeface="+mj-lt"/>
              <a:buAutoNum type="arabicPeriod"/>
              <a:defRPr/>
            </a:pPr>
            <a:r>
              <a:rPr lang="en-US" dirty="0" smtClean="0">
                <a:solidFill>
                  <a:schemeClr val="accent3"/>
                </a:solidFill>
              </a:rPr>
              <a:t>Observation</a:t>
            </a:r>
            <a:r>
              <a:rPr lang="en-US" dirty="0" smtClean="0"/>
              <a:t>: there is something that causes bacterial growth to increase, you just aren’t sure what it is.</a:t>
            </a:r>
            <a:endParaRPr lang="en-US" dirty="0"/>
          </a:p>
        </p:txBody>
      </p:sp>
      <p:pic>
        <p:nvPicPr>
          <p:cNvPr id="20483" name="Picture 2" descr="C:\Documents and Settings\SD23\Local Settings\Temporary Internet Files\Content.IE5\0OAR8W69\MPj04387380000[1].jpg"/>
          <p:cNvPicPr>
            <a:picLocks noChangeAspect="1" noChangeArrowheads="1"/>
          </p:cNvPicPr>
          <p:nvPr/>
        </p:nvPicPr>
        <p:blipFill>
          <a:blip r:embed="rId2" cstate="print"/>
          <a:srcRect/>
          <a:stretch>
            <a:fillRect/>
          </a:stretch>
        </p:blipFill>
        <p:spPr bwMode="auto">
          <a:xfrm>
            <a:off x="2971800" y="3352800"/>
            <a:ext cx="3860800"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normAutofit fontScale="90000"/>
          </a:bodyPr>
          <a:lstStyle/>
          <a:p>
            <a:pPr marL="54864" indent="0" eaLnBrk="1" fontAlgn="auto" hangingPunct="1">
              <a:spcAft>
                <a:spcPts val="0"/>
              </a:spcAft>
              <a:defRPr/>
            </a:pPr>
            <a:r>
              <a:rPr lang="en-US" dirty="0" smtClean="0">
                <a:solidFill>
                  <a:schemeClr val="tx2">
                    <a:tint val="100000"/>
                    <a:shade val="90000"/>
                    <a:satMod val="250000"/>
                    <a:alpha val="100000"/>
                  </a:schemeClr>
                </a:solidFill>
              </a:rPr>
              <a:t>Following the </a:t>
            </a:r>
            <a:r>
              <a:rPr lang="en-US" b="1" u="sng" dirty="0" smtClean="0">
                <a:solidFill>
                  <a:schemeClr val="tx2">
                    <a:tint val="100000"/>
                    <a:shade val="90000"/>
                    <a:satMod val="250000"/>
                    <a:alpha val="100000"/>
                  </a:schemeClr>
                </a:solidFill>
              </a:rPr>
              <a:t>Scientific Method</a:t>
            </a:r>
            <a:endParaRPr lang="en-US" b="1" u="sng" dirty="0">
              <a:solidFill>
                <a:schemeClr val="tx2">
                  <a:tint val="100000"/>
                  <a:shade val="90000"/>
                  <a:satMod val="250000"/>
                  <a:alpha val="100000"/>
                </a:schemeClr>
              </a:solidFill>
            </a:endParaRPr>
          </a:p>
        </p:txBody>
      </p:sp>
      <p:sp>
        <p:nvSpPr>
          <p:cNvPr id="3" name="Content Placeholder 2"/>
          <p:cNvSpPr>
            <a:spLocks noGrp="1"/>
          </p:cNvSpPr>
          <p:nvPr>
            <p:ph idx="1"/>
          </p:nvPr>
        </p:nvSpPr>
        <p:spPr>
          <a:xfrm>
            <a:off x="457200" y="1646238"/>
            <a:ext cx="5334000" cy="4525962"/>
          </a:xfrm>
        </p:spPr>
        <p:txBody>
          <a:bodyPr>
            <a:normAutofit/>
          </a:bodyPr>
          <a:lstStyle/>
          <a:p>
            <a:pPr marL="514350" indent="-514350" eaLnBrk="1" fontAlgn="auto" hangingPunct="1">
              <a:spcBef>
                <a:spcPts val="0"/>
              </a:spcBef>
              <a:spcAft>
                <a:spcPts val="0"/>
              </a:spcAft>
              <a:buFont typeface="+mj-lt"/>
              <a:buAutoNum type="arabicPeriod" startAt="2"/>
              <a:defRPr/>
            </a:pPr>
            <a:r>
              <a:rPr lang="en-US" dirty="0" smtClean="0">
                <a:solidFill>
                  <a:schemeClr val="accent3"/>
                </a:solidFill>
              </a:rPr>
              <a:t>Research the Problem/Make a Prediction</a:t>
            </a:r>
            <a:r>
              <a:rPr lang="en-US" dirty="0" smtClean="0"/>
              <a:t>: Does changing temperature result in a change in bacterial growth? Maybe the hotter it is, the more bacteria will grow?.</a:t>
            </a:r>
            <a:endParaRPr lang="en-US" dirty="0"/>
          </a:p>
        </p:txBody>
      </p:sp>
      <p:pic>
        <p:nvPicPr>
          <p:cNvPr id="21507" name="Picture 2" descr="C:\Documents and Settings\SD23\Local Settings\Temporary Internet Files\Content.IE5\IK9I6IHJ\MPj04014620000[1].jpg"/>
          <p:cNvPicPr>
            <a:picLocks noChangeAspect="1" noChangeArrowheads="1"/>
          </p:cNvPicPr>
          <p:nvPr/>
        </p:nvPicPr>
        <p:blipFill>
          <a:blip r:embed="rId2"/>
          <a:srcRect/>
          <a:stretch>
            <a:fillRect/>
          </a:stretch>
        </p:blipFill>
        <p:spPr bwMode="auto">
          <a:xfrm>
            <a:off x="5410200" y="1714500"/>
            <a:ext cx="3071813" cy="4606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543</TotalTime>
  <Words>679</Words>
  <Application>Microsoft Office PowerPoint</Application>
  <PresentationFormat>On-screen Show (4:3)</PresentationFormat>
  <Paragraphs>67</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Foundry</vt:lpstr>
      <vt:lpstr>The Scientific  Method</vt:lpstr>
      <vt:lpstr>Today’s Objectives</vt:lpstr>
      <vt:lpstr>What is Science?</vt:lpstr>
      <vt:lpstr>Theory:</vt:lpstr>
      <vt:lpstr>SCIENTIFIC METHOD:</vt:lpstr>
      <vt:lpstr>Slide 6</vt:lpstr>
      <vt:lpstr>Hypothesis:</vt:lpstr>
      <vt:lpstr>Following the Scientific Method</vt:lpstr>
      <vt:lpstr>Following the Scientific Method</vt:lpstr>
      <vt:lpstr>Following the Scientific Method</vt:lpstr>
      <vt:lpstr>Following the Scientific Method</vt:lpstr>
      <vt:lpstr>How do you make a valid experiment?</vt:lpstr>
      <vt:lpstr>How do you make a valid experiment?</vt:lpstr>
      <vt:lpstr>Variables:</vt:lpstr>
      <vt:lpstr>Variables:</vt:lpstr>
      <vt:lpstr>Back to the Experiment!</vt:lpstr>
      <vt:lpstr>5) Now let’s analyze the results: Let’s present it graphically </vt:lpstr>
      <vt:lpstr>6) Make a Conclusion</vt:lpstr>
    </vt:vector>
  </TitlesOfParts>
  <Company>MBS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MBS-TEACHER</dc:creator>
  <cp:lastModifiedBy>T-rev</cp:lastModifiedBy>
  <cp:revision>61</cp:revision>
  <dcterms:created xsi:type="dcterms:W3CDTF">2008-09-03T15:33:55Z</dcterms:created>
  <dcterms:modified xsi:type="dcterms:W3CDTF">2014-09-03T05:21:43Z</dcterms:modified>
</cp:coreProperties>
</file>